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2" r:id="rId2"/>
    <p:sldMasterId id="2147483726" r:id="rId3"/>
    <p:sldMasterId id="2147483738" r:id="rId4"/>
    <p:sldMasterId id="2147483750" r:id="rId5"/>
    <p:sldMasterId id="2147483754" r:id="rId6"/>
    <p:sldMasterId id="2147483766" r:id="rId7"/>
  </p:sldMasterIdLst>
  <p:notesMasterIdLst>
    <p:notesMasterId r:id="rId27"/>
  </p:notesMasterIdLst>
  <p:sldIdLst>
    <p:sldId id="576" r:id="rId8"/>
    <p:sldId id="306" r:id="rId9"/>
    <p:sldId id="257" r:id="rId10"/>
    <p:sldId id="579" r:id="rId11"/>
    <p:sldId id="581" r:id="rId12"/>
    <p:sldId id="256" r:id="rId13"/>
    <p:sldId id="292" r:id="rId14"/>
    <p:sldId id="295" r:id="rId15"/>
    <p:sldId id="582" r:id="rId16"/>
    <p:sldId id="584" r:id="rId17"/>
    <p:sldId id="583" r:id="rId18"/>
    <p:sldId id="585" r:id="rId19"/>
    <p:sldId id="586" r:id="rId20"/>
    <p:sldId id="587" r:id="rId21"/>
    <p:sldId id="588" r:id="rId22"/>
    <p:sldId id="286" r:id="rId23"/>
    <p:sldId id="589" r:id="rId24"/>
    <p:sldId id="288" r:id="rId25"/>
    <p:sldId id="274"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CCFFCC"/>
    <a:srgbClr val="0000FF"/>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13"/>
    <p:restoredTop sz="94697"/>
  </p:normalViewPr>
  <p:slideViewPr>
    <p:cSldViewPr snapToGrid="0" snapToObjects="1">
      <p:cViewPr varScale="1">
        <p:scale>
          <a:sx n="68" d="100"/>
          <a:sy n="68" d="100"/>
        </p:scale>
        <p:origin x="112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H:\Data%20ZIWBK%20FT%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Data%20ZIWBK%20FT%20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D" sz="1600" b="1" dirty="0" err="1">
                <a:solidFill>
                  <a:schemeClr val="tx1"/>
                </a:solidFill>
              </a:rPr>
              <a:t>Profil</a:t>
            </a:r>
            <a:r>
              <a:rPr lang="en-ID" sz="1600" b="1" dirty="0">
                <a:solidFill>
                  <a:schemeClr val="tx1"/>
                </a:solidFill>
              </a:rPr>
              <a:t> </a:t>
            </a:r>
            <a:r>
              <a:rPr lang="en-ID" sz="1600" b="1" dirty="0" err="1">
                <a:solidFill>
                  <a:schemeClr val="tx1"/>
                </a:solidFill>
              </a:rPr>
              <a:t>Akreditasi</a:t>
            </a:r>
            <a:r>
              <a:rPr lang="en-ID" sz="1600" b="1" dirty="0">
                <a:solidFill>
                  <a:schemeClr val="tx1"/>
                </a:solidFill>
              </a:rPr>
              <a:t> BAN PT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21"/>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0CF1-4619-BE5D-6B199205CA7D}"/>
              </c:ext>
            </c:extLst>
          </c:dPt>
          <c:dPt>
            <c:idx val="1"/>
            <c:bubble3D val="0"/>
            <c:spPr>
              <a:solidFill>
                <a:schemeClr val="accent5">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0CF1-4619-BE5D-6B199205CA7D}"/>
              </c:ext>
            </c:extLst>
          </c:dPt>
          <c:dPt>
            <c:idx val="2"/>
            <c:bubble3D val="0"/>
            <c:spPr>
              <a:solidFill>
                <a:schemeClr val="accent2">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0CF1-4619-BE5D-6B199205CA7D}"/>
              </c:ext>
            </c:extLst>
          </c:dPt>
          <c:dLbls>
            <c:dLbl>
              <c:idx val="0"/>
              <c:layout>
                <c:manualLayout>
                  <c:x val="-0.12211094051390525"/>
                  <c:y val="-0.2562860706007081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F1-4619-BE5D-6B199205CA7D}"/>
                </c:ext>
              </c:extLst>
            </c:dLbl>
            <c:dLbl>
              <c:idx val="1"/>
              <c:layout>
                <c:manualLayout>
                  <c:x val="8.6738132799063603E-2"/>
                  <c:y val="-7.26540608199928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F1-4619-BE5D-6B199205CA7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Sheet1!$A$29:$A$31</c:f>
              <c:strCache>
                <c:ptCount val="2"/>
                <c:pt idx="0">
                  <c:v>Akreditasi A</c:v>
                </c:pt>
                <c:pt idx="1">
                  <c:v>Akreditasi B</c:v>
                </c:pt>
              </c:strCache>
            </c:strRef>
          </c:cat>
          <c:val>
            <c:numRef>
              <c:f>Sheet1!$B$29:$B$31</c:f>
              <c:numCache>
                <c:formatCode>General</c:formatCode>
                <c:ptCount val="3"/>
                <c:pt idx="0">
                  <c:v>16</c:v>
                </c:pt>
                <c:pt idx="1">
                  <c:v>9</c:v>
                </c:pt>
              </c:numCache>
            </c:numRef>
          </c:val>
          <c:extLst>
            <c:ext xmlns:c16="http://schemas.microsoft.com/office/drawing/2014/chart" uri="{C3380CC4-5D6E-409C-BE32-E72D297353CC}">
              <c16:uniqueId val="{00000006-0CF1-4619-BE5D-6B199205CA7D}"/>
            </c:ext>
          </c:extLst>
        </c:ser>
        <c:dLbls>
          <c:showLegendKey val="0"/>
          <c:showVal val="0"/>
          <c:showCatName val="0"/>
          <c:showSerName val="0"/>
          <c:showPercent val="1"/>
          <c:showBubbleSize val="0"/>
          <c:showLeaderLines val="1"/>
        </c:dLbls>
      </c:pie3DChart>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50" baseline="0">
                <a:solidFill>
                  <a:srgbClr val="0033CC"/>
                </a:solidFill>
                <a:latin typeface="+mn-lt"/>
                <a:ea typeface="+mn-ea"/>
                <a:cs typeface="+mn-cs"/>
              </a:defRPr>
            </a:pPr>
            <a:r>
              <a:rPr lang="en-ID" sz="1600" dirty="0" err="1">
                <a:solidFill>
                  <a:schemeClr val="tx1"/>
                </a:solidFill>
              </a:rPr>
              <a:t>fakultas</a:t>
            </a:r>
            <a:r>
              <a:rPr lang="en-ID" sz="1600" dirty="0">
                <a:solidFill>
                  <a:schemeClr val="tx1"/>
                </a:solidFill>
              </a:rPr>
              <a:t> </a:t>
            </a:r>
            <a:r>
              <a:rPr lang="en-ID" sz="1600" dirty="0" err="1">
                <a:solidFill>
                  <a:schemeClr val="tx1"/>
                </a:solidFill>
              </a:rPr>
              <a:t>teknik</a:t>
            </a:r>
            <a:endParaRPr lang="en-ID" sz="1600" dirty="0">
              <a:solidFill>
                <a:schemeClr val="tx1"/>
              </a:solidFill>
            </a:endParaRPr>
          </a:p>
          <a:p>
            <a:pPr>
              <a:defRPr sz="1600">
                <a:solidFill>
                  <a:srgbClr val="0033CC"/>
                </a:solidFill>
              </a:defRPr>
            </a:pPr>
            <a:r>
              <a:rPr lang="en-ID" sz="1600" dirty="0" err="1">
                <a:solidFill>
                  <a:schemeClr val="tx1"/>
                </a:solidFill>
              </a:rPr>
              <a:t>memiliki</a:t>
            </a:r>
            <a:r>
              <a:rPr lang="en-ID" sz="1600" baseline="0" dirty="0">
                <a:solidFill>
                  <a:schemeClr val="tx1"/>
                </a:solidFill>
              </a:rPr>
              <a:t> 12 </a:t>
            </a:r>
            <a:r>
              <a:rPr lang="en-ID" sz="1600" baseline="0" dirty="0" err="1">
                <a:solidFill>
                  <a:schemeClr val="tx1"/>
                </a:solidFill>
              </a:rPr>
              <a:t>departemen</a:t>
            </a:r>
            <a:r>
              <a:rPr lang="en-ID" sz="1600" baseline="0" dirty="0">
                <a:solidFill>
                  <a:schemeClr val="tx1"/>
                </a:solidFill>
              </a:rPr>
              <a:t> </a:t>
            </a:r>
            <a:endParaRPr lang="id-ID" sz="1600" baseline="0" dirty="0">
              <a:solidFill>
                <a:schemeClr val="tx1"/>
              </a:solidFill>
            </a:endParaRPr>
          </a:p>
          <a:p>
            <a:pPr>
              <a:defRPr sz="1600">
                <a:solidFill>
                  <a:srgbClr val="0033CC"/>
                </a:solidFill>
              </a:defRPr>
            </a:pPr>
            <a:r>
              <a:rPr lang="en-ID" sz="1600" baseline="0" dirty="0">
                <a:solidFill>
                  <a:schemeClr val="tx1"/>
                </a:solidFill>
              </a:rPr>
              <a:t>(25 program </a:t>
            </a:r>
            <a:r>
              <a:rPr lang="en-ID" sz="1600" baseline="0" dirty="0" err="1">
                <a:solidFill>
                  <a:schemeClr val="tx1"/>
                </a:solidFill>
              </a:rPr>
              <a:t>studi</a:t>
            </a:r>
            <a:r>
              <a:rPr lang="en-ID" sz="1600" baseline="0" dirty="0">
                <a:solidFill>
                  <a:schemeClr val="tx1"/>
                </a:solidFill>
              </a:rPr>
              <a:t>)</a:t>
            </a:r>
            <a:endParaRPr lang="en-ID" sz="1600" dirty="0">
              <a:solidFill>
                <a:schemeClr val="tx1"/>
              </a:solidFill>
            </a:endParaRPr>
          </a:p>
        </c:rich>
      </c:tx>
      <c:layout>
        <c:manualLayout>
          <c:xMode val="edge"/>
          <c:yMode val="edge"/>
          <c:x val="0.2287777777777778"/>
          <c:y val="0"/>
        </c:manualLayout>
      </c:layout>
      <c:overlay val="0"/>
      <c:spPr>
        <a:noFill/>
        <a:ln>
          <a:noFill/>
        </a:ln>
        <a:effectLst/>
      </c:spPr>
      <c:txPr>
        <a:bodyPr rot="0" spcFirstLastPara="1" vertOverflow="ellipsis" vert="horz" wrap="square" anchor="ctr" anchorCtr="1"/>
        <a:lstStyle/>
        <a:p>
          <a:pPr>
            <a:defRPr sz="1600" b="1" i="0" u="none" strike="noStrike" kern="1200" cap="all" spc="50" baseline="0">
              <a:solidFill>
                <a:srgbClr val="0033CC"/>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Program Studi</c:v>
          </c:tx>
          <c:spPr>
            <a:gradFill>
              <a:gsLst>
                <a:gs pos="100000">
                  <a:schemeClr val="accent1">
                    <a:alpha val="0"/>
                  </a:schemeClr>
                </a:gs>
                <a:gs pos="50000">
                  <a:schemeClr val="accent1"/>
                </a:gs>
              </a:gsLst>
              <a:lin ang="5400000" scaled="0"/>
            </a:gradFill>
            <a:ln>
              <a:noFill/>
            </a:ln>
            <a:effectLst/>
            <a:sp3d/>
          </c:spPr>
          <c:invertIfNegative val="0"/>
          <c:dLbls>
            <c:dLbl>
              <c:idx val="0"/>
              <c:layout>
                <c:manualLayout>
                  <c:x val="3.0555555555555555E-2"/>
                  <c:y val="-3.7037037037037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C02-477A-9DAD-0980DC13DF5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Sheet1!$G$2</c:f>
              <c:numCache>
                <c:formatCode>General</c:formatCode>
                <c:ptCount val="1"/>
                <c:pt idx="0">
                  <c:v>25</c:v>
                </c:pt>
              </c:numCache>
            </c:numRef>
          </c:val>
          <c:extLst>
            <c:ext xmlns:c16="http://schemas.microsoft.com/office/drawing/2014/chart" uri="{C3380CC4-5D6E-409C-BE32-E72D297353CC}">
              <c16:uniqueId val="{00000001-CC02-477A-9DAD-0980DC13DF52}"/>
            </c:ext>
          </c:extLst>
        </c:ser>
        <c:ser>
          <c:idx val="1"/>
          <c:order val="1"/>
          <c:tx>
            <c:v>Sarjana</c:v>
          </c:tx>
          <c:spPr>
            <a:gradFill>
              <a:gsLst>
                <a:gs pos="100000">
                  <a:schemeClr val="accent2">
                    <a:alpha val="0"/>
                  </a:schemeClr>
                </a:gs>
                <a:gs pos="50000">
                  <a:schemeClr val="accent2"/>
                </a:gs>
              </a:gsLst>
              <a:lin ang="5400000" scaled="0"/>
            </a:gradFill>
            <a:ln>
              <a:noFill/>
            </a:ln>
            <a:effectLst/>
            <a:sp3d/>
          </c:spPr>
          <c:invertIfNegative val="0"/>
          <c:dLbls>
            <c:dLbl>
              <c:idx val="0"/>
              <c:layout>
                <c:manualLayout>
                  <c:x val="2.7174402498386208E-2"/>
                  <c:y val="-6.1436518198946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02-477A-9DAD-0980DC13DF5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Sheet1!$G$3</c:f>
              <c:numCache>
                <c:formatCode>General</c:formatCode>
                <c:ptCount val="1"/>
                <c:pt idx="0">
                  <c:v>12</c:v>
                </c:pt>
              </c:numCache>
            </c:numRef>
          </c:val>
          <c:extLst>
            <c:ext xmlns:c16="http://schemas.microsoft.com/office/drawing/2014/chart" uri="{C3380CC4-5D6E-409C-BE32-E72D297353CC}">
              <c16:uniqueId val="{00000003-CC02-477A-9DAD-0980DC13DF52}"/>
            </c:ext>
          </c:extLst>
        </c:ser>
        <c:ser>
          <c:idx val="2"/>
          <c:order val="2"/>
          <c:tx>
            <c:v>Profesi</c:v>
          </c:tx>
          <c:spPr>
            <a:gradFill>
              <a:gsLst>
                <a:gs pos="100000">
                  <a:schemeClr val="accent3">
                    <a:alpha val="0"/>
                  </a:schemeClr>
                </a:gs>
                <a:gs pos="50000">
                  <a:schemeClr val="accent3"/>
                </a:gs>
              </a:gsLst>
              <a:lin ang="5400000" scaled="0"/>
            </a:gradFill>
            <a:ln>
              <a:noFill/>
            </a:ln>
            <a:effectLst/>
            <a:sp3d/>
          </c:spPr>
          <c:invertIfNegative val="0"/>
          <c:dLbls>
            <c:dLbl>
              <c:idx val="0"/>
              <c:layout>
                <c:manualLayout>
                  <c:x val="1.6666695202694256E-2"/>
                  <c:y val="-8.167245305833925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02-477A-9DAD-0980DC13DF5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Sheet1!$G$4</c:f>
              <c:numCache>
                <c:formatCode>General</c:formatCode>
                <c:ptCount val="1"/>
                <c:pt idx="0">
                  <c:v>1</c:v>
                </c:pt>
              </c:numCache>
            </c:numRef>
          </c:val>
          <c:extLst>
            <c:ext xmlns:c16="http://schemas.microsoft.com/office/drawing/2014/chart" uri="{C3380CC4-5D6E-409C-BE32-E72D297353CC}">
              <c16:uniqueId val="{00000005-CC02-477A-9DAD-0980DC13DF52}"/>
            </c:ext>
          </c:extLst>
        </c:ser>
        <c:ser>
          <c:idx val="3"/>
          <c:order val="3"/>
          <c:tx>
            <c:v>Magister</c:v>
          </c:tx>
          <c:spPr>
            <a:gradFill>
              <a:gsLst>
                <a:gs pos="100000">
                  <a:schemeClr val="accent4">
                    <a:alpha val="0"/>
                  </a:schemeClr>
                </a:gs>
                <a:gs pos="50000">
                  <a:schemeClr val="accent4"/>
                </a:gs>
              </a:gsLst>
              <a:lin ang="5400000" scaled="0"/>
            </a:gradFill>
            <a:ln>
              <a:noFill/>
            </a:ln>
            <a:effectLst/>
            <a:sp3d/>
          </c:spPr>
          <c:invertIfNegative val="0"/>
          <c:dLbls>
            <c:dLbl>
              <c:idx val="0"/>
              <c:layout>
                <c:manualLayout>
                  <c:x val="3.3936584956605183E-2"/>
                  <c:y val="-8.557408163497284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C02-477A-9DAD-0980DC13DF5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Sheet1!$G$5</c:f>
              <c:numCache>
                <c:formatCode>General</c:formatCode>
                <c:ptCount val="1"/>
                <c:pt idx="0">
                  <c:v>8</c:v>
                </c:pt>
              </c:numCache>
            </c:numRef>
          </c:val>
          <c:extLst>
            <c:ext xmlns:c16="http://schemas.microsoft.com/office/drawing/2014/chart" uri="{C3380CC4-5D6E-409C-BE32-E72D297353CC}">
              <c16:uniqueId val="{00000007-CC02-477A-9DAD-0980DC13DF52}"/>
            </c:ext>
          </c:extLst>
        </c:ser>
        <c:ser>
          <c:idx val="4"/>
          <c:order val="4"/>
          <c:tx>
            <c:v>Doktor</c:v>
          </c:tx>
          <c:spPr>
            <a:gradFill>
              <a:gsLst>
                <a:gs pos="100000">
                  <a:schemeClr val="accent5">
                    <a:alpha val="0"/>
                  </a:schemeClr>
                </a:gs>
                <a:gs pos="50000">
                  <a:schemeClr val="accent5"/>
                </a:gs>
              </a:gsLst>
              <a:lin ang="5400000" scaled="0"/>
            </a:gradFill>
            <a:ln>
              <a:noFill/>
            </a:ln>
            <a:effectLst/>
            <a:sp3d/>
          </c:spPr>
          <c:invertIfNegative val="0"/>
          <c:dLbls>
            <c:dLbl>
              <c:idx val="0"/>
              <c:layout>
                <c:manualLayout>
                  <c:x val="2.7174402498386128E-2"/>
                  <c:y val="-7.069566651951075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C02-477A-9DAD-0980DC13DF5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Sheet1!$G$6</c:f>
              <c:numCache>
                <c:formatCode>General</c:formatCode>
                <c:ptCount val="1"/>
                <c:pt idx="0">
                  <c:v>4</c:v>
                </c:pt>
              </c:numCache>
            </c:numRef>
          </c:val>
          <c:extLst>
            <c:ext xmlns:c16="http://schemas.microsoft.com/office/drawing/2014/chart" uri="{C3380CC4-5D6E-409C-BE32-E72D297353CC}">
              <c16:uniqueId val="{00000009-CC02-477A-9DAD-0980DC13DF52}"/>
            </c:ext>
          </c:extLst>
        </c:ser>
        <c:dLbls>
          <c:showLegendKey val="0"/>
          <c:showVal val="1"/>
          <c:showCatName val="0"/>
          <c:showSerName val="0"/>
          <c:showPercent val="0"/>
          <c:showBubbleSize val="0"/>
        </c:dLbls>
        <c:gapWidth val="150"/>
        <c:gapDepth val="0"/>
        <c:shape val="box"/>
        <c:axId val="454070783"/>
        <c:axId val="456048319"/>
        <c:axId val="0"/>
      </c:bar3DChart>
      <c:catAx>
        <c:axId val="454070783"/>
        <c:scaling>
          <c:orientation val="minMax"/>
        </c:scaling>
        <c:delete val="1"/>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ID"/>
                  <a:t>Distribusi program studi</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majorTickMark val="none"/>
        <c:minorTickMark val="none"/>
        <c:tickLblPos val="nextTo"/>
        <c:crossAx val="456048319"/>
        <c:crosses val="autoZero"/>
        <c:auto val="1"/>
        <c:lblAlgn val="ctr"/>
        <c:lblOffset val="100"/>
        <c:noMultiLvlLbl val="0"/>
      </c:catAx>
      <c:valAx>
        <c:axId val="456048319"/>
        <c:scaling>
          <c:orientation val="minMax"/>
        </c:scaling>
        <c:delete val="1"/>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ID"/>
                  <a:t>Program studi</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5407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9.xml.rels><?xml version="1.0" encoding="UTF-8" standalone="yes"?>
<Relationships xmlns="http://schemas.openxmlformats.org/package/2006/relationships"><Relationship Id="rId2" Type="http://schemas.openxmlformats.org/officeDocument/2006/relationships/hyperlink" Target="https://perencanaan.undip.ac.id/" TargetMode="External"/><Relationship Id="rId1" Type="http://schemas.openxmlformats.org/officeDocument/2006/relationships/hyperlink" Target="http://file-ft.undip.ac.id/" TargetMode="External"/></Relationships>
</file>

<file path=ppt/diagrams/_rels/drawing9.xml.rels><?xml version="1.0" encoding="UTF-8" standalone="yes"?>
<Relationships xmlns="http://schemas.openxmlformats.org/package/2006/relationships"><Relationship Id="rId2" Type="http://schemas.openxmlformats.org/officeDocument/2006/relationships/hyperlink" Target="http://file-ft.undip.ac.id/" TargetMode="External"/><Relationship Id="rId1" Type="http://schemas.openxmlformats.org/officeDocument/2006/relationships/hyperlink" Target="https://perencanaan.undip.ac.id/" TargetMode="Externa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3644B0-5F2D-4DBC-81B4-E618DE580641}" type="doc">
      <dgm:prSet loTypeId="urn:microsoft.com/office/officeart/2005/8/layout/hierarchy2" loCatId="hierarchy" qsTypeId="urn:microsoft.com/office/officeart/2005/8/quickstyle/simple5" qsCatId="simple" csTypeId="urn:microsoft.com/office/officeart/2005/8/colors/colorful1#2" csCatId="colorful" phldr="1"/>
      <dgm:spPr/>
      <dgm:t>
        <a:bodyPr/>
        <a:lstStyle/>
        <a:p>
          <a:endParaRPr lang="id-ID"/>
        </a:p>
      </dgm:t>
    </dgm:pt>
    <dgm:pt modelId="{BEF5B387-1AF2-4701-A080-98F61E2E26A8}">
      <dgm:prSet phldrT="[Text]" custT="1"/>
      <dgm:spPr/>
      <dgm:t>
        <a:bodyPr/>
        <a:lstStyle/>
        <a:p>
          <a:r>
            <a:rPr lang="id-ID" sz="1600" b="1" dirty="0"/>
            <a:t>Unggul dalam Berdaya Saing Tinggi dan Uniqueness</a:t>
          </a:r>
        </a:p>
      </dgm:t>
    </dgm:pt>
    <dgm:pt modelId="{3B9F7F01-9EC0-4B6E-AB77-148FE042AE2E}" type="parTrans" cxnId="{D903E63E-C6CF-4EDC-BBCF-64945B0881A2}">
      <dgm:prSet/>
      <dgm:spPr/>
      <dgm:t>
        <a:bodyPr/>
        <a:lstStyle/>
        <a:p>
          <a:endParaRPr lang="id-ID" sz="3600" b="1"/>
        </a:p>
      </dgm:t>
    </dgm:pt>
    <dgm:pt modelId="{44CCFD13-6ACB-467C-A33E-C19969D08649}" type="sibTrans" cxnId="{D903E63E-C6CF-4EDC-BBCF-64945B0881A2}">
      <dgm:prSet/>
      <dgm:spPr/>
      <dgm:t>
        <a:bodyPr/>
        <a:lstStyle/>
        <a:p>
          <a:endParaRPr lang="id-ID" sz="3600" b="1"/>
        </a:p>
      </dgm:t>
    </dgm:pt>
    <dgm:pt modelId="{7C297C67-CDC3-48F7-9EAF-13FB7CF1881E}">
      <dgm:prSet phldrT="[Text]" custT="1"/>
      <dgm:spPr/>
      <dgm:t>
        <a:bodyPr/>
        <a:lstStyle/>
        <a:p>
          <a:r>
            <a:rPr lang="id-ID" sz="1600" b="1" dirty="0"/>
            <a:t>Industry 4.0</a:t>
          </a:r>
        </a:p>
      </dgm:t>
    </dgm:pt>
    <dgm:pt modelId="{AB13D1CB-B058-4D4E-B65A-B33F36469DB2}" type="parTrans" cxnId="{49BD766E-A0D5-4E34-8A1C-6D4FE8E3DF48}">
      <dgm:prSet custT="1"/>
      <dgm:spPr/>
      <dgm:t>
        <a:bodyPr/>
        <a:lstStyle/>
        <a:p>
          <a:endParaRPr lang="id-ID" sz="1050" b="1"/>
        </a:p>
      </dgm:t>
    </dgm:pt>
    <dgm:pt modelId="{A14FBB7B-DE6A-4EE5-860B-FC319EC7C15E}" type="sibTrans" cxnId="{49BD766E-A0D5-4E34-8A1C-6D4FE8E3DF48}">
      <dgm:prSet/>
      <dgm:spPr/>
      <dgm:t>
        <a:bodyPr/>
        <a:lstStyle/>
        <a:p>
          <a:endParaRPr lang="id-ID" sz="3600" b="1"/>
        </a:p>
      </dgm:t>
    </dgm:pt>
    <dgm:pt modelId="{A590DF4D-47B1-4B92-AC67-10FE625A7121}">
      <dgm:prSet phldrT="[Text]" custT="1"/>
      <dgm:spPr/>
      <dgm:t>
        <a:bodyPr/>
        <a:lstStyle/>
        <a:p>
          <a:r>
            <a:rPr lang="id-ID" sz="1600" b="1" dirty="0"/>
            <a:t>Smartcity</a:t>
          </a:r>
        </a:p>
      </dgm:t>
    </dgm:pt>
    <dgm:pt modelId="{7E030425-86A5-41BA-ACF2-43204E84EDFF}" type="parTrans" cxnId="{5B144FCE-B667-4756-886E-31391B560261}">
      <dgm:prSet custT="1"/>
      <dgm:spPr/>
      <dgm:t>
        <a:bodyPr/>
        <a:lstStyle/>
        <a:p>
          <a:endParaRPr lang="id-ID" sz="1000" b="1"/>
        </a:p>
      </dgm:t>
    </dgm:pt>
    <dgm:pt modelId="{CE6AD5A6-D335-48D6-844A-E4CBEAF92B5B}" type="sibTrans" cxnId="{5B144FCE-B667-4756-886E-31391B560261}">
      <dgm:prSet/>
      <dgm:spPr/>
      <dgm:t>
        <a:bodyPr/>
        <a:lstStyle/>
        <a:p>
          <a:endParaRPr lang="id-ID" sz="3600" b="1"/>
        </a:p>
      </dgm:t>
    </dgm:pt>
    <dgm:pt modelId="{4DF4CF39-72CB-4E04-AC3B-08867E045174}">
      <dgm:prSet phldrT="[Text]" custT="1"/>
      <dgm:spPr/>
      <dgm:t>
        <a:bodyPr/>
        <a:lstStyle/>
        <a:p>
          <a:r>
            <a:rPr lang="id-ID" sz="1600" b="1" i="0" dirty="0"/>
            <a:t>Internet of Things (</a:t>
          </a:r>
          <a:r>
            <a:rPr lang="id-ID" sz="1600" b="1" dirty="0"/>
            <a:t>IOT)</a:t>
          </a:r>
        </a:p>
      </dgm:t>
    </dgm:pt>
    <dgm:pt modelId="{87D83E20-78B7-4F27-A928-29D0E46B0BA0}" type="parTrans" cxnId="{0C563B11-0CC7-4665-8B49-220653B1FC94}">
      <dgm:prSet custT="1"/>
      <dgm:spPr/>
      <dgm:t>
        <a:bodyPr/>
        <a:lstStyle/>
        <a:p>
          <a:endParaRPr lang="id-ID" sz="1000" b="1"/>
        </a:p>
      </dgm:t>
    </dgm:pt>
    <dgm:pt modelId="{9376844E-73B8-4B64-B52B-DC28B4AE3336}" type="sibTrans" cxnId="{0C563B11-0CC7-4665-8B49-220653B1FC94}">
      <dgm:prSet/>
      <dgm:spPr/>
      <dgm:t>
        <a:bodyPr/>
        <a:lstStyle/>
        <a:p>
          <a:endParaRPr lang="id-ID" sz="3600" b="1"/>
        </a:p>
      </dgm:t>
    </dgm:pt>
    <dgm:pt modelId="{21D43971-9440-4E36-BF28-680007EF52F2}">
      <dgm:prSet phldrT="[Text]" custT="1"/>
      <dgm:spPr/>
      <dgm:t>
        <a:bodyPr/>
        <a:lstStyle/>
        <a:p>
          <a:r>
            <a:rPr lang="id-ID" sz="1600" b="1" dirty="0"/>
            <a:t>Humaniora Society 5.0</a:t>
          </a:r>
        </a:p>
      </dgm:t>
    </dgm:pt>
    <dgm:pt modelId="{604B9D96-FD08-426F-9935-5FAB5B5161E2}" type="parTrans" cxnId="{816D2F0C-A232-4190-BA92-881951EB752F}">
      <dgm:prSet custT="1"/>
      <dgm:spPr/>
      <dgm:t>
        <a:bodyPr/>
        <a:lstStyle/>
        <a:p>
          <a:endParaRPr lang="id-ID" sz="1000" b="1"/>
        </a:p>
      </dgm:t>
    </dgm:pt>
    <dgm:pt modelId="{AE517B76-5EF0-45DF-B12A-FAC607316D1A}" type="sibTrans" cxnId="{816D2F0C-A232-4190-BA92-881951EB752F}">
      <dgm:prSet/>
      <dgm:spPr/>
      <dgm:t>
        <a:bodyPr/>
        <a:lstStyle/>
        <a:p>
          <a:endParaRPr lang="id-ID" sz="3600" b="1"/>
        </a:p>
      </dgm:t>
    </dgm:pt>
    <dgm:pt modelId="{046E2E8B-CF35-4499-94E8-44F7EBC7021B}">
      <dgm:prSet phldrT="[Text]" custT="1"/>
      <dgm:spPr/>
      <dgm:t>
        <a:bodyPr/>
        <a:lstStyle/>
        <a:p>
          <a:r>
            <a:rPr lang="id-ID" sz="1600" b="1" dirty="0"/>
            <a:t>Centre of education</a:t>
          </a:r>
        </a:p>
      </dgm:t>
    </dgm:pt>
    <dgm:pt modelId="{7BA94706-C74C-4983-967B-F72BCA0D640F}" type="parTrans" cxnId="{02F7A369-F74B-4F04-9177-61A7193E14B7}">
      <dgm:prSet custT="1"/>
      <dgm:spPr/>
      <dgm:t>
        <a:bodyPr/>
        <a:lstStyle/>
        <a:p>
          <a:endParaRPr lang="id-ID" sz="1000" b="1"/>
        </a:p>
      </dgm:t>
    </dgm:pt>
    <dgm:pt modelId="{ADDBBC71-9B42-4897-9C46-16CBB64E86EB}" type="sibTrans" cxnId="{02F7A369-F74B-4F04-9177-61A7193E14B7}">
      <dgm:prSet/>
      <dgm:spPr/>
      <dgm:t>
        <a:bodyPr/>
        <a:lstStyle/>
        <a:p>
          <a:endParaRPr lang="id-ID" sz="3600" b="1"/>
        </a:p>
      </dgm:t>
    </dgm:pt>
    <dgm:pt modelId="{FF172EFF-CB48-410F-8C19-5FD361CE42BE}">
      <dgm:prSet phldrT="[Text]" custT="1"/>
      <dgm:spPr/>
      <dgm:t>
        <a:bodyPr/>
        <a:lstStyle/>
        <a:p>
          <a:r>
            <a:rPr lang="id-ID" sz="1600" b="1" dirty="0"/>
            <a:t>Advanced Material</a:t>
          </a:r>
        </a:p>
      </dgm:t>
    </dgm:pt>
    <dgm:pt modelId="{7581A7D6-0F0E-4183-839A-BADCF5719BFF}" type="parTrans" cxnId="{64C38474-EE9A-4202-B2FD-BF80803776BA}">
      <dgm:prSet custT="1"/>
      <dgm:spPr/>
      <dgm:t>
        <a:bodyPr/>
        <a:lstStyle/>
        <a:p>
          <a:endParaRPr lang="id-ID" sz="1000" b="1"/>
        </a:p>
      </dgm:t>
    </dgm:pt>
    <dgm:pt modelId="{3CBD1D64-85BA-443A-A481-052534846A32}" type="sibTrans" cxnId="{64C38474-EE9A-4202-B2FD-BF80803776BA}">
      <dgm:prSet/>
      <dgm:spPr/>
      <dgm:t>
        <a:bodyPr/>
        <a:lstStyle/>
        <a:p>
          <a:endParaRPr lang="id-ID" sz="3600" b="1"/>
        </a:p>
      </dgm:t>
    </dgm:pt>
    <dgm:pt modelId="{700A1B0B-6557-400E-A8BF-BB8150026FA1}">
      <dgm:prSet phldrT="[Text]" custT="1"/>
      <dgm:spPr/>
      <dgm:t>
        <a:bodyPr/>
        <a:lstStyle/>
        <a:p>
          <a:r>
            <a:rPr lang="id-ID" sz="1600" b="1" dirty="0"/>
            <a:t>Robotic</a:t>
          </a:r>
        </a:p>
      </dgm:t>
    </dgm:pt>
    <dgm:pt modelId="{3BA8BE35-6148-407E-8FEC-A396504173AC}" type="parTrans" cxnId="{78AD60A2-A432-4296-8781-C6169C9291B5}">
      <dgm:prSet custT="1"/>
      <dgm:spPr/>
      <dgm:t>
        <a:bodyPr/>
        <a:lstStyle/>
        <a:p>
          <a:endParaRPr lang="id-ID" sz="1000" b="1"/>
        </a:p>
      </dgm:t>
    </dgm:pt>
    <dgm:pt modelId="{153B673A-71B9-48EB-9384-6A76D32A5242}" type="sibTrans" cxnId="{78AD60A2-A432-4296-8781-C6169C9291B5}">
      <dgm:prSet/>
      <dgm:spPr/>
      <dgm:t>
        <a:bodyPr/>
        <a:lstStyle/>
        <a:p>
          <a:endParaRPr lang="id-ID" sz="3600" b="1"/>
        </a:p>
      </dgm:t>
    </dgm:pt>
    <dgm:pt modelId="{2CCDE7A1-5020-4164-BE80-28BA7EB7BBFC}">
      <dgm:prSet phldrT="[Text]" custT="1"/>
      <dgm:spPr/>
      <dgm:t>
        <a:bodyPr/>
        <a:lstStyle/>
        <a:p>
          <a:r>
            <a:rPr lang="id-ID" sz="1400" b="1" dirty="0"/>
            <a:t>Building Informasi Modeling (BIM)</a:t>
          </a:r>
        </a:p>
      </dgm:t>
    </dgm:pt>
    <dgm:pt modelId="{CC4ED072-5EDD-4592-A1C6-96CA6E0E075F}" type="parTrans" cxnId="{536E999B-E9D1-4D48-9401-A57A79B67DCC}">
      <dgm:prSet custT="1"/>
      <dgm:spPr/>
      <dgm:t>
        <a:bodyPr/>
        <a:lstStyle/>
        <a:p>
          <a:endParaRPr lang="id-ID" sz="1000" b="1"/>
        </a:p>
      </dgm:t>
    </dgm:pt>
    <dgm:pt modelId="{E6D5D5BC-8496-4A50-A54A-BDF3D5653DFE}" type="sibTrans" cxnId="{536E999B-E9D1-4D48-9401-A57A79B67DCC}">
      <dgm:prSet/>
      <dgm:spPr/>
      <dgm:t>
        <a:bodyPr/>
        <a:lstStyle/>
        <a:p>
          <a:endParaRPr lang="id-ID" sz="3600" b="1"/>
        </a:p>
      </dgm:t>
    </dgm:pt>
    <dgm:pt modelId="{D74DCF9A-A61F-4B3B-89C5-9639D1FC914B}">
      <dgm:prSet phldrT="[Text]" custT="1"/>
      <dgm:spPr/>
      <dgm:t>
        <a:bodyPr/>
        <a:lstStyle/>
        <a:p>
          <a:r>
            <a:rPr lang="id-ID" sz="1600" b="1" dirty="0"/>
            <a:t>Critical Thinking &amp; Commucation Skill</a:t>
          </a:r>
        </a:p>
      </dgm:t>
    </dgm:pt>
    <dgm:pt modelId="{8B5DE155-C1BF-427E-BD94-A57D0A51F7D3}" type="parTrans" cxnId="{9E1F7FFD-3C7D-417F-B978-8A4B56751C00}">
      <dgm:prSet custT="1"/>
      <dgm:spPr/>
      <dgm:t>
        <a:bodyPr/>
        <a:lstStyle/>
        <a:p>
          <a:endParaRPr lang="id-ID" sz="1050" b="1"/>
        </a:p>
      </dgm:t>
    </dgm:pt>
    <dgm:pt modelId="{2ED2AEC6-AE80-4487-8601-45C428303570}" type="sibTrans" cxnId="{9E1F7FFD-3C7D-417F-B978-8A4B56751C00}">
      <dgm:prSet/>
      <dgm:spPr/>
      <dgm:t>
        <a:bodyPr/>
        <a:lstStyle/>
        <a:p>
          <a:endParaRPr lang="id-ID" sz="3600" b="1"/>
        </a:p>
      </dgm:t>
    </dgm:pt>
    <dgm:pt modelId="{63998A18-C8C9-4DB8-8224-D3F4A40AAF75}">
      <dgm:prSet phldrT="[Text]" custT="1"/>
      <dgm:spPr/>
      <dgm:t>
        <a:bodyPr/>
        <a:lstStyle/>
        <a:p>
          <a:r>
            <a:rPr lang="id-ID" sz="1600" b="1" dirty="0"/>
            <a:t>Lean Organization</a:t>
          </a:r>
        </a:p>
      </dgm:t>
    </dgm:pt>
    <dgm:pt modelId="{DFCB2EF0-F7B9-4302-A789-A902AF067739}" type="parTrans" cxnId="{BC0F1C5B-46EE-41A7-BDF0-74EA0128360E}">
      <dgm:prSet custT="1"/>
      <dgm:spPr/>
      <dgm:t>
        <a:bodyPr/>
        <a:lstStyle/>
        <a:p>
          <a:endParaRPr lang="id-ID" sz="1000" b="1"/>
        </a:p>
      </dgm:t>
    </dgm:pt>
    <dgm:pt modelId="{B82C770A-BE9A-4288-88A5-5F9CDEA24A80}" type="sibTrans" cxnId="{BC0F1C5B-46EE-41A7-BDF0-74EA0128360E}">
      <dgm:prSet/>
      <dgm:spPr/>
      <dgm:t>
        <a:bodyPr/>
        <a:lstStyle/>
        <a:p>
          <a:endParaRPr lang="id-ID" sz="3600" b="1"/>
        </a:p>
      </dgm:t>
    </dgm:pt>
    <dgm:pt modelId="{41DBEF2E-87A6-4B24-9E9A-0072A6C94969}">
      <dgm:prSet phldrT="[Text]" custT="1"/>
      <dgm:spPr/>
      <dgm:t>
        <a:bodyPr/>
        <a:lstStyle/>
        <a:p>
          <a:r>
            <a:rPr lang="id-ID" sz="1600" b="1" dirty="0"/>
            <a:t>Publication</a:t>
          </a:r>
        </a:p>
      </dgm:t>
    </dgm:pt>
    <dgm:pt modelId="{5DBE72BE-3386-412E-9A49-4DE30B7F2F04}" type="parTrans" cxnId="{E3218779-83CE-42F4-8DD5-7506EA8FFB0D}">
      <dgm:prSet custT="1"/>
      <dgm:spPr/>
      <dgm:t>
        <a:bodyPr/>
        <a:lstStyle/>
        <a:p>
          <a:endParaRPr lang="id-ID" sz="1000" b="1"/>
        </a:p>
      </dgm:t>
    </dgm:pt>
    <dgm:pt modelId="{146B8A3D-8746-4D94-8924-12A6CEE4892D}" type="sibTrans" cxnId="{E3218779-83CE-42F4-8DD5-7506EA8FFB0D}">
      <dgm:prSet/>
      <dgm:spPr/>
      <dgm:t>
        <a:bodyPr/>
        <a:lstStyle/>
        <a:p>
          <a:endParaRPr lang="id-ID" sz="3600" b="1"/>
        </a:p>
      </dgm:t>
    </dgm:pt>
    <dgm:pt modelId="{FFA44380-B0B4-48B8-8020-BCA6B6ADBE7E}" type="pres">
      <dgm:prSet presAssocID="{4E3644B0-5F2D-4DBC-81B4-E618DE580641}" presName="diagram" presStyleCnt="0">
        <dgm:presLayoutVars>
          <dgm:chPref val="1"/>
          <dgm:dir val="rev"/>
          <dgm:animOne val="branch"/>
          <dgm:animLvl val="lvl"/>
          <dgm:resizeHandles val="exact"/>
        </dgm:presLayoutVars>
      </dgm:prSet>
      <dgm:spPr/>
    </dgm:pt>
    <dgm:pt modelId="{769D7C32-1B5B-43AD-BF9D-EC20374B318B}" type="pres">
      <dgm:prSet presAssocID="{BEF5B387-1AF2-4701-A080-98F61E2E26A8}" presName="root1" presStyleCnt="0"/>
      <dgm:spPr/>
    </dgm:pt>
    <dgm:pt modelId="{2DEA7885-94D7-4A5F-9CA6-AF16A617DFA3}" type="pres">
      <dgm:prSet presAssocID="{BEF5B387-1AF2-4701-A080-98F61E2E26A8}" presName="LevelOneTextNode" presStyleLbl="node0" presStyleIdx="0" presStyleCnt="1" custScaleX="129998" custScaleY="217588">
        <dgm:presLayoutVars>
          <dgm:chPref val="3"/>
        </dgm:presLayoutVars>
      </dgm:prSet>
      <dgm:spPr/>
    </dgm:pt>
    <dgm:pt modelId="{8FD1E235-B562-4D21-BA13-4BEE8AAFC41B}" type="pres">
      <dgm:prSet presAssocID="{BEF5B387-1AF2-4701-A080-98F61E2E26A8}" presName="level2hierChild" presStyleCnt="0"/>
      <dgm:spPr/>
    </dgm:pt>
    <dgm:pt modelId="{77CB2104-E4BF-44ED-8F2A-EB205770899F}" type="pres">
      <dgm:prSet presAssocID="{AB13D1CB-B058-4D4E-B65A-B33F36469DB2}" presName="conn2-1" presStyleLbl="parChTrans1D2" presStyleIdx="0" presStyleCnt="3"/>
      <dgm:spPr/>
    </dgm:pt>
    <dgm:pt modelId="{4161D08A-5D64-4B01-A37B-C8F9E003BA96}" type="pres">
      <dgm:prSet presAssocID="{AB13D1CB-B058-4D4E-B65A-B33F36469DB2}" presName="connTx" presStyleLbl="parChTrans1D2" presStyleIdx="0" presStyleCnt="3"/>
      <dgm:spPr/>
    </dgm:pt>
    <dgm:pt modelId="{254AE66C-678E-413E-9391-EC1917F31442}" type="pres">
      <dgm:prSet presAssocID="{7C297C67-CDC3-48F7-9EAF-13FB7CF1881E}" presName="root2" presStyleCnt="0"/>
      <dgm:spPr/>
    </dgm:pt>
    <dgm:pt modelId="{C7457440-668D-4CEA-96A8-93A24901F95B}" type="pres">
      <dgm:prSet presAssocID="{7C297C67-CDC3-48F7-9EAF-13FB7CF1881E}" presName="LevelTwoTextNode" presStyleLbl="node2" presStyleIdx="0" presStyleCnt="3">
        <dgm:presLayoutVars>
          <dgm:chPref val="3"/>
        </dgm:presLayoutVars>
      </dgm:prSet>
      <dgm:spPr/>
    </dgm:pt>
    <dgm:pt modelId="{23F0BFA5-746D-4C23-A0FB-B1CC574B253D}" type="pres">
      <dgm:prSet presAssocID="{7C297C67-CDC3-48F7-9EAF-13FB7CF1881E}" presName="level3hierChild" presStyleCnt="0"/>
      <dgm:spPr/>
    </dgm:pt>
    <dgm:pt modelId="{D291DA3F-81A0-4180-B8DC-6D71296C0CE6}" type="pres">
      <dgm:prSet presAssocID="{7E030425-86A5-41BA-ACF2-43204E84EDFF}" presName="conn2-1" presStyleLbl="parChTrans1D3" presStyleIdx="0" presStyleCnt="8"/>
      <dgm:spPr/>
    </dgm:pt>
    <dgm:pt modelId="{D4DEC1A3-A170-4786-B53E-E14EFD04492C}" type="pres">
      <dgm:prSet presAssocID="{7E030425-86A5-41BA-ACF2-43204E84EDFF}" presName="connTx" presStyleLbl="parChTrans1D3" presStyleIdx="0" presStyleCnt="8"/>
      <dgm:spPr/>
    </dgm:pt>
    <dgm:pt modelId="{18F79681-56D0-4B3D-9F75-23F4FE7F5D55}" type="pres">
      <dgm:prSet presAssocID="{A590DF4D-47B1-4B92-AC67-10FE625A7121}" presName="root2" presStyleCnt="0"/>
      <dgm:spPr/>
    </dgm:pt>
    <dgm:pt modelId="{AC87CAEA-76F3-44DC-8565-FD83E0F824E3}" type="pres">
      <dgm:prSet presAssocID="{A590DF4D-47B1-4B92-AC67-10FE625A7121}" presName="LevelTwoTextNode" presStyleLbl="node3" presStyleIdx="0" presStyleCnt="8">
        <dgm:presLayoutVars>
          <dgm:chPref val="3"/>
        </dgm:presLayoutVars>
      </dgm:prSet>
      <dgm:spPr/>
    </dgm:pt>
    <dgm:pt modelId="{147D871C-BD27-4F65-AF2E-2BBC830C63CC}" type="pres">
      <dgm:prSet presAssocID="{A590DF4D-47B1-4B92-AC67-10FE625A7121}" presName="level3hierChild" presStyleCnt="0"/>
      <dgm:spPr/>
    </dgm:pt>
    <dgm:pt modelId="{FA303D23-880A-4049-A001-1755297B3D44}" type="pres">
      <dgm:prSet presAssocID="{87D83E20-78B7-4F27-A928-29D0E46B0BA0}" presName="conn2-1" presStyleLbl="parChTrans1D3" presStyleIdx="1" presStyleCnt="8"/>
      <dgm:spPr/>
    </dgm:pt>
    <dgm:pt modelId="{4BDED5D9-011E-4410-82E7-27848E790995}" type="pres">
      <dgm:prSet presAssocID="{87D83E20-78B7-4F27-A928-29D0E46B0BA0}" presName="connTx" presStyleLbl="parChTrans1D3" presStyleIdx="1" presStyleCnt="8"/>
      <dgm:spPr/>
    </dgm:pt>
    <dgm:pt modelId="{2EBD8630-62DB-4503-B647-E5B42D63FF23}" type="pres">
      <dgm:prSet presAssocID="{4DF4CF39-72CB-4E04-AC3B-08867E045174}" presName="root2" presStyleCnt="0"/>
      <dgm:spPr/>
    </dgm:pt>
    <dgm:pt modelId="{B2DC42EA-CC10-4A97-A8AD-E7303D2DBD43}" type="pres">
      <dgm:prSet presAssocID="{4DF4CF39-72CB-4E04-AC3B-08867E045174}" presName="LevelTwoTextNode" presStyleLbl="node3" presStyleIdx="1" presStyleCnt="8">
        <dgm:presLayoutVars>
          <dgm:chPref val="3"/>
        </dgm:presLayoutVars>
      </dgm:prSet>
      <dgm:spPr/>
    </dgm:pt>
    <dgm:pt modelId="{62BD386C-5683-4A15-99D7-B988EBD19E04}" type="pres">
      <dgm:prSet presAssocID="{4DF4CF39-72CB-4E04-AC3B-08867E045174}" presName="level3hierChild" presStyleCnt="0"/>
      <dgm:spPr/>
    </dgm:pt>
    <dgm:pt modelId="{084FC10E-8FD5-45B4-A9B8-568FFE9FD827}" type="pres">
      <dgm:prSet presAssocID="{CC4ED072-5EDD-4592-A1C6-96CA6E0E075F}" presName="conn2-1" presStyleLbl="parChTrans1D3" presStyleIdx="2" presStyleCnt="8"/>
      <dgm:spPr/>
    </dgm:pt>
    <dgm:pt modelId="{8AD41BB0-B97F-4220-B8E6-5682A7048070}" type="pres">
      <dgm:prSet presAssocID="{CC4ED072-5EDD-4592-A1C6-96CA6E0E075F}" presName="connTx" presStyleLbl="parChTrans1D3" presStyleIdx="2" presStyleCnt="8"/>
      <dgm:spPr/>
    </dgm:pt>
    <dgm:pt modelId="{5FE1601B-8EC6-436E-9356-88D10A5D0E58}" type="pres">
      <dgm:prSet presAssocID="{2CCDE7A1-5020-4164-BE80-28BA7EB7BBFC}" presName="root2" presStyleCnt="0"/>
      <dgm:spPr/>
    </dgm:pt>
    <dgm:pt modelId="{AA640FA6-DCCB-4EEE-BA5D-8B9A8EB5AB4C}" type="pres">
      <dgm:prSet presAssocID="{2CCDE7A1-5020-4164-BE80-28BA7EB7BBFC}" presName="LevelTwoTextNode" presStyleLbl="node3" presStyleIdx="2" presStyleCnt="8">
        <dgm:presLayoutVars>
          <dgm:chPref val="3"/>
        </dgm:presLayoutVars>
      </dgm:prSet>
      <dgm:spPr/>
    </dgm:pt>
    <dgm:pt modelId="{CDDA7453-F109-472D-9B24-0F1773DB5D80}" type="pres">
      <dgm:prSet presAssocID="{2CCDE7A1-5020-4164-BE80-28BA7EB7BBFC}" presName="level3hierChild" presStyleCnt="0"/>
      <dgm:spPr/>
    </dgm:pt>
    <dgm:pt modelId="{4E9FD39C-4DD6-4DBC-A5BF-777E93A1A998}" type="pres">
      <dgm:prSet presAssocID="{7581A7D6-0F0E-4183-839A-BADCF5719BFF}" presName="conn2-1" presStyleLbl="parChTrans1D3" presStyleIdx="3" presStyleCnt="8"/>
      <dgm:spPr/>
    </dgm:pt>
    <dgm:pt modelId="{BA9FFCEE-EB80-4104-9160-AF775F1768AC}" type="pres">
      <dgm:prSet presAssocID="{7581A7D6-0F0E-4183-839A-BADCF5719BFF}" presName="connTx" presStyleLbl="parChTrans1D3" presStyleIdx="3" presStyleCnt="8"/>
      <dgm:spPr/>
    </dgm:pt>
    <dgm:pt modelId="{D3A63E5F-1908-43CA-8F8A-6B1A6F7767A6}" type="pres">
      <dgm:prSet presAssocID="{FF172EFF-CB48-410F-8C19-5FD361CE42BE}" presName="root2" presStyleCnt="0"/>
      <dgm:spPr/>
    </dgm:pt>
    <dgm:pt modelId="{EA281F1B-4BE2-41A4-AF60-1F964C71854B}" type="pres">
      <dgm:prSet presAssocID="{FF172EFF-CB48-410F-8C19-5FD361CE42BE}" presName="LevelTwoTextNode" presStyleLbl="node3" presStyleIdx="3" presStyleCnt="8">
        <dgm:presLayoutVars>
          <dgm:chPref val="3"/>
        </dgm:presLayoutVars>
      </dgm:prSet>
      <dgm:spPr/>
    </dgm:pt>
    <dgm:pt modelId="{AA317B76-6EBB-40DE-B372-7FBCBB777A31}" type="pres">
      <dgm:prSet presAssocID="{FF172EFF-CB48-410F-8C19-5FD361CE42BE}" presName="level3hierChild" presStyleCnt="0"/>
      <dgm:spPr/>
    </dgm:pt>
    <dgm:pt modelId="{5920CC42-AC6B-4C1A-AEB1-9DC694991282}" type="pres">
      <dgm:prSet presAssocID="{3BA8BE35-6148-407E-8FEC-A396504173AC}" presName="conn2-1" presStyleLbl="parChTrans1D3" presStyleIdx="4" presStyleCnt="8"/>
      <dgm:spPr/>
    </dgm:pt>
    <dgm:pt modelId="{ED5F7AA6-B222-4247-ABCD-69FBFC670003}" type="pres">
      <dgm:prSet presAssocID="{3BA8BE35-6148-407E-8FEC-A396504173AC}" presName="connTx" presStyleLbl="parChTrans1D3" presStyleIdx="4" presStyleCnt="8"/>
      <dgm:spPr/>
    </dgm:pt>
    <dgm:pt modelId="{7B0BA397-3432-43F9-BC1D-B02A6801AB98}" type="pres">
      <dgm:prSet presAssocID="{700A1B0B-6557-400E-A8BF-BB8150026FA1}" presName="root2" presStyleCnt="0"/>
      <dgm:spPr/>
    </dgm:pt>
    <dgm:pt modelId="{223E44DF-13F9-4856-BFA0-B82C14F56B6D}" type="pres">
      <dgm:prSet presAssocID="{700A1B0B-6557-400E-A8BF-BB8150026FA1}" presName="LevelTwoTextNode" presStyleLbl="node3" presStyleIdx="4" presStyleCnt="8">
        <dgm:presLayoutVars>
          <dgm:chPref val="3"/>
        </dgm:presLayoutVars>
      </dgm:prSet>
      <dgm:spPr/>
    </dgm:pt>
    <dgm:pt modelId="{16B9DA0A-BA54-434D-BE3B-82B89911D31A}" type="pres">
      <dgm:prSet presAssocID="{700A1B0B-6557-400E-A8BF-BB8150026FA1}" presName="level3hierChild" presStyleCnt="0"/>
      <dgm:spPr/>
    </dgm:pt>
    <dgm:pt modelId="{7DF560BA-991A-43BB-B9FC-937A31626645}" type="pres">
      <dgm:prSet presAssocID="{604B9D96-FD08-426F-9935-5FAB5B5161E2}" presName="conn2-1" presStyleLbl="parChTrans1D2" presStyleIdx="1" presStyleCnt="3"/>
      <dgm:spPr/>
    </dgm:pt>
    <dgm:pt modelId="{C1BAAA07-F9BF-40CE-A629-E532E3C74FC1}" type="pres">
      <dgm:prSet presAssocID="{604B9D96-FD08-426F-9935-5FAB5B5161E2}" presName="connTx" presStyleLbl="parChTrans1D2" presStyleIdx="1" presStyleCnt="3"/>
      <dgm:spPr/>
    </dgm:pt>
    <dgm:pt modelId="{E305B15B-0FD7-4297-9345-545E42210EFF}" type="pres">
      <dgm:prSet presAssocID="{21D43971-9440-4E36-BF28-680007EF52F2}" presName="root2" presStyleCnt="0"/>
      <dgm:spPr/>
    </dgm:pt>
    <dgm:pt modelId="{EA4398E1-05C5-433C-8FD5-5AD1E98077DE}" type="pres">
      <dgm:prSet presAssocID="{21D43971-9440-4E36-BF28-680007EF52F2}" presName="LevelTwoTextNode" presStyleLbl="node2" presStyleIdx="1" presStyleCnt="3">
        <dgm:presLayoutVars>
          <dgm:chPref val="3"/>
        </dgm:presLayoutVars>
      </dgm:prSet>
      <dgm:spPr/>
    </dgm:pt>
    <dgm:pt modelId="{E1BFCB8C-A0FC-4126-B287-B68CCBB764A7}" type="pres">
      <dgm:prSet presAssocID="{21D43971-9440-4E36-BF28-680007EF52F2}" presName="level3hierChild" presStyleCnt="0"/>
      <dgm:spPr/>
    </dgm:pt>
    <dgm:pt modelId="{6F6D41DD-BE5B-4C10-AE99-6EEF5391CEB0}" type="pres">
      <dgm:prSet presAssocID="{7BA94706-C74C-4983-967B-F72BCA0D640F}" presName="conn2-1" presStyleLbl="parChTrans1D3" presStyleIdx="5" presStyleCnt="8"/>
      <dgm:spPr/>
    </dgm:pt>
    <dgm:pt modelId="{AC7FC80F-4C6F-4543-9DCD-06D47D79E464}" type="pres">
      <dgm:prSet presAssocID="{7BA94706-C74C-4983-967B-F72BCA0D640F}" presName="connTx" presStyleLbl="parChTrans1D3" presStyleIdx="5" presStyleCnt="8"/>
      <dgm:spPr/>
    </dgm:pt>
    <dgm:pt modelId="{B94DFBEA-F5A2-4FF4-B3F8-4250010A1F27}" type="pres">
      <dgm:prSet presAssocID="{046E2E8B-CF35-4499-94E8-44F7EBC7021B}" presName="root2" presStyleCnt="0"/>
      <dgm:spPr/>
    </dgm:pt>
    <dgm:pt modelId="{429EA1C3-5A29-444A-A0AE-93EEA537313E}" type="pres">
      <dgm:prSet presAssocID="{046E2E8B-CF35-4499-94E8-44F7EBC7021B}" presName="LevelTwoTextNode" presStyleLbl="node3" presStyleIdx="5" presStyleCnt="8">
        <dgm:presLayoutVars>
          <dgm:chPref val="3"/>
        </dgm:presLayoutVars>
      </dgm:prSet>
      <dgm:spPr/>
    </dgm:pt>
    <dgm:pt modelId="{215DAF33-31B5-4D0D-9C07-1C0CF6DF4743}" type="pres">
      <dgm:prSet presAssocID="{046E2E8B-CF35-4499-94E8-44F7EBC7021B}" presName="level3hierChild" presStyleCnt="0"/>
      <dgm:spPr/>
    </dgm:pt>
    <dgm:pt modelId="{F67CA68A-F1A4-43C1-AF7C-D0F636BDE3AC}" type="pres">
      <dgm:prSet presAssocID="{5DBE72BE-3386-412E-9A49-4DE30B7F2F04}" presName="conn2-1" presStyleLbl="parChTrans1D3" presStyleIdx="6" presStyleCnt="8"/>
      <dgm:spPr/>
    </dgm:pt>
    <dgm:pt modelId="{34F1E92A-C0E2-485E-B5AE-6F55FDC95C86}" type="pres">
      <dgm:prSet presAssocID="{5DBE72BE-3386-412E-9A49-4DE30B7F2F04}" presName="connTx" presStyleLbl="parChTrans1D3" presStyleIdx="6" presStyleCnt="8"/>
      <dgm:spPr/>
    </dgm:pt>
    <dgm:pt modelId="{B5D338A6-8556-4E3C-906B-4C7912C5CFFC}" type="pres">
      <dgm:prSet presAssocID="{41DBEF2E-87A6-4B24-9E9A-0072A6C94969}" presName="root2" presStyleCnt="0"/>
      <dgm:spPr/>
    </dgm:pt>
    <dgm:pt modelId="{48432673-D4D4-476B-B944-D408EA6FBF18}" type="pres">
      <dgm:prSet presAssocID="{41DBEF2E-87A6-4B24-9E9A-0072A6C94969}" presName="LevelTwoTextNode" presStyleLbl="node3" presStyleIdx="6" presStyleCnt="8">
        <dgm:presLayoutVars>
          <dgm:chPref val="3"/>
        </dgm:presLayoutVars>
      </dgm:prSet>
      <dgm:spPr/>
    </dgm:pt>
    <dgm:pt modelId="{AF2C315C-E202-4DF4-94B4-47730AE493A5}" type="pres">
      <dgm:prSet presAssocID="{41DBEF2E-87A6-4B24-9E9A-0072A6C94969}" presName="level3hierChild" presStyleCnt="0"/>
      <dgm:spPr/>
    </dgm:pt>
    <dgm:pt modelId="{E8764B96-6B97-4D4F-BF4A-27B4B6F37A95}" type="pres">
      <dgm:prSet presAssocID="{8B5DE155-C1BF-427E-BD94-A57D0A51F7D3}" presName="conn2-1" presStyleLbl="parChTrans1D2" presStyleIdx="2" presStyleCnt="3"/>
      <dgm:spPr/>
    </dgm:pt>
    <dgm:pt modelId="{41734B08-E4A8-4AB2-8D8F-5B30D013107E}" type="pres">
      <dgm:prSet presAssocID="{8B5DE155-C1BF-427E-BD94-A57D0A51F7D3}" presName="connTx" presStyleLbl="parChTrans1D2" presStyleIdx="2" presStyleCnt="3"/>
      <dgm:spPr/>
    </dgm:pt>
    <dgm:pt modelId="{CF229A90-A84B-48A5-B42F-598F24D2DB26}" type="pres">
      <dgm:prSet presAssocID="{D74DCF9A-A61F-4B3B-89C5-9639D1FC914B}" presName="root2" presStyleCnt="0"/>
      <dgm:spPr/>
    </dgm:pt>
    <dgm:pt modelId="{C514EB42-A1B2-4A8D-8CEE-5DD16E28781F}" type="pres">
      <dgm:prSet presAssocID="{D74DCF9A-A61F-4B3B-89C5-9639D1FC914B}" presName="LevelTwoTextNode" presStyleLbl="node2" presStyleIdx="2" presStyleCnt="3" custScaleY="151343">
        <dgm:presLayoutVars>
          <dgm:chPref val="3"/>
        </dgm:presLayoutVars>
      </dgm:prSet>
      <dgm:spPr/>
    </dgm:pt>
    <dgm:pt modelId="{D3977FE3-EAE9-4818-B62C-9B92FC4EC286}" type="pres">
      <dgm:prSet presAssocID="{D74DCF9A-A61F-4B3B-89C5-9639D1FC914B}" presName="level3hierChild" presStyleCnt="0"/>
      <dgm:spPr/>
    </dgm:pt>
    <dgm:pt modelId="{F2D81C47-6B1D-4C6E-BD32-F61F16D223D6}" type="pres">
      <dgm:prSet presAssocID="{DFCB2EF0-F7B9-4302-A789-A902AF067739}" presName="conn2-1" presStyleLbl="parChTrans1D3" presStyleIdx="7" presStyleCnt="8"/>
      <dgm:spPr/>
    </dgm:pt>
    <dgm:pt modelId="{82FB0BF8-3BA7-4515-882B-17CA1572455C}" type="pres">
      <dgm:prSet presAssocID="{DFCB2EF0-F7B9-4302-A789-A902AF067739}" presName="connTx" presStyleLbl="parChTrans1D3" presStyleIdx="7" presStyleCnt="8"/>
      <dgm:spPr/>
    </dgm:pt>
    <dgm:pt modelId="{0F5FACC8-B124-43FC-BD6B-D3F21B1A4B79}" type="pres">
      <dgm:prSet presAssocID="{63998A18-C8C9-4DB8-8224-D3F4A40AAF75}" presName="root2" presStyleCnt="0"/>
      <dgm:spPr/>
    </dgm:pt>
    <dgm:pt modelId="{0CEBEA3B-615C-4202-8BC0-7B671C0DD0E1}" type="pres">
      <dgm:prSet presAssocID="{63998A18-C8C9-4DB8-8224-D3F4A40AAF75}" presName="LevelTwoTextNode" presStyleLbl="node3" presStyleIdx="7" presStyleCnt="8">
        <dgm:presLayoutVars>
          <dgm:chPref val="3"/>
        </dgm:presLayoutVars>
      </dgm:prSet>
      <dgm:spPr/>
    </dgm:pt>
    <dgm:pt modelId="{F5915066-04DF-4635-99EE-D009DE63EB01}" type="pres">
      <dgm:prSet presAssocID="{63998A18-C8C9-4DB8-8224-D3F4A40AAF75}" presName="level3hierChild" presStyleCnt="0"/>
      <dgm:spPr/>
    </dgm:pt>
  </dgm:ptLst>
  <dgm:cxnLst>
    <dgm:cxn modelId="{38D7AF02-E5CE-4C23-9022-8720FF8F5162}" type="presOf" srcId="{2CCDE7A1-5020-4164-BE80-28BA7EB7BBFC}" destId="{AA640FA6-DCCB-4EEE-BA5D-8B9A8EB5AB4C}" srcOrd="0" destOrd="0" presId="urn:microsoft.com/office/officeart/2005/8/layout/hierarchy2"/>
    <dgm:cxn modelId="{3A7DA207-9B10-4FE0-A848-06DA679CBACE}" type="presOf" srcId="{8B5DE155-C1BF-427E-BD94-A57D0A51F7D3}" destId="{E8764B96-6B97-4D4F-BF4A-27B4B6F37A95}" srcOrd="0" destOrd="0" presId="urn:microsoft.com/office/officeart/2005/8/layout/hierarchy2"/>
    <dgm:cxn modelId="{404F020A-3B67-4050-AC14-6B18F059652A}" type="presOf" srcId="{7C297C67-CDC3-48F7-9EAF-13FB7CF1881E}" destId="{C7457440-668D-4CEA-96A8-93A24901F95B}" srcOrd="0" destOrd="0" presId="urn:microsoft.com/office/officeart/2005/8/layout/hierarchy2"/>
    <dgm:cxn modelId="{816D2F0C-A232-4190-BA92-881951EB752F}" srcId="{BEF5B387-1AF2-4701-A080-98F61E2E26A8}" destId="{21D43971-9440-4E36-BF28-680007EF52F2}" srcOrd="1" destOrd="0" parTransId="{604B9D96-FD08-426F-9935-5FAB5B5161E2}" sibTransId="{AE517B76-5EF0-45DF-B12A-FAC607316D1A}"/>
    <dgm:cxn modelId="{53D9F50F-3F97-40CB-983D-15725E5532E4}" type="presOf" srcId="{5DBE72BE-3386-412E-9A49-4DE30B7F2F04}" destId="{F67CA68A-F1A4-43C1-AF7C-D0F636BDE3AC}" srcOrd="0" destOrd="0" presId="urn:microsoft.com/office/officeart/2005/8/layout/hierarchy2"/>
    <dgm:cxn modelId="{0C563B11-0CC7-4665-8B49-220653B1FC94}" srcId="{7C297C67-CDC3-48F7-9EAF-13FB7CF1881E}" destId="{4DF4CF39-72CB-4E04-AC3B-08867E045174}" srcOrd="1" destOrd="0" parTransId="{87D83E20-78B7-4F27-A928-29D0E46B0BA0}" sibTransId="{9376844E-73B8-4B64-B52B-DC28B4AE3336}"/>
    <dgm:cxn modelId="{E5329920-F182-4B88-A3B3-637074CD3586}" type="presOf" srcId="{21D43971-9440-4E36-BF28-680007EF52F2}" destId="{EA4398E1-05C5-433C-8FD5-5AD1E98077DE}" srcOrd="0" destOrd="0" presId="urn:microsoft.com/office/officeart/2005/8/layout/hierarchy2"/>
    <dgm:cxn modelId="{6A716624-3362-45C2-8EC8-3CF029619F45}" type="presOf" srcId="{604B9D96-FD08-426F-9935-5FAB5B5161E2}" destId="{7DF560BA-991A-43BB-B9FC-937A31626645}" srcOrd="0" destOrd="0" presId="urn:microsoft.com/office/officeart/2005/8/layout/hierarchy2"/>
    <dgm:cxn modelId="{8F99063B-0F6C-4236-B3C7-DAD6CBBDDE0E}" type="presOf" srcId="{4E3644B0-5F2D-4DBC-81B4-E618DE580641}" destId="{FFA44380-B0B4-48B8-8020-BCA6B6ADBE7E}" srcOrd="0" destOrd="0" presId="urn:microsoft.com/office/officeart/2005/8/layout/hierarchy2"/>
    <dgm:cxn modelId="{D903E63E-C6CF-4EDC-BBCF-64945B0881A2}" srcId="{4E3644B0-5F2D-4DBC-81B4-E618DE580641}" destId="{BEF5B387-1AF2-4701-A080-98F61E2E26A8}" srcOrd="0" destOrd="0" parTransId="{3B9F7F01-9EC0-4B6E-AB77-148FE042AE2E}" sibTransId="{44CCFD13-6ACB-467C-A33E-C19969D08649}"/>
    <dgm:cxn modelId="{0157C93F-89DE-4907-A8E3-E9800181E079}" type="presOf" srcId="{3BA8BE35-6148-407E-8FEC-A396504173AC}" destId="{5920CC42-AC6B-4C1A-AEB1-9DC694991282}" srcOrd="0" destOrd="0" presId="urn:microsoft.com/office/officeart/2005/8/layout/hierarchy2"/>
    <dgm:cxn modelId="{BC0F1C5B-46EE-41A7-BDF0-74EA0128360E}" srcId="{D74DCF9A-A61F-4B3B-89C5-9639D1FC914B}" destId="{63998A18-C8C9-4DB8-8224-D3F4A40AAF75}" srcOrd="0" destOrd="0" parTransId="{DFCB2EF0-F7B9-4302-A789-A902AF067739}" sibTransId="{B82C770A-BE9A-4288-88A5-5F9CDEA24A80}"/>
    <dgm:cxn modelId="{05CE305E-8036-481F-8F73-5703F75A08A2}" type="presOf" srcId="{DFCB2EF0-F7B9-4302-A789-A902AF067739}" destId="{F2D81C47-6B1D-4C6E-BD32-F61F16D223D6}" srcOrd="0" destOrd="0" presId="urn:microsoft.com/office/officeart/2005/8/layout/hierarchy2"/>
    <dgm:cxn modelId="{1E663364-178C-4821-A8BB-3C3AB4203CAC}" type="presOf" srcId="{604B9D96-FD08-426F-9935-5FAB5B5161E2}" destId="{C1BAAA07-F9BF-40CE-A629-E532E3C74FC1}" srcOrd="1" destOrd="0" presId="urn:microsoft.com/office/officeart/2005/8/layout/hierarchy2"/>
    <dgm:cxn modelId="{39098C66-63E9-4A20-AD09-AEAAE09E07B3}" type="presOf" srcId="{046E2E8B-CF35-4499-94E8-44F7EBC7021B}" destId="{429EA1C3-5A29-444A-A0AE-93EEA537313E}" srcOrd="0" destOrd="0" presId="urn:microsoft.com/office/officeart/2005/8/layout/hierarchy2"/>
    <dgm:cxn modelId="{0FB20767-C8ED-457F-995D-9F1414624DFA}" type="presOf" srcId="{41DBEF2E-87A6-4B24-9E9A-0072A6C94969}" destId="{48432673-D4D4-476B-B944-D408EA6FBF18}" srcOrd="0" destOrd="0" presId="urn:microsoft.com/office/officeart/2005/8/layout/hierarchy2"/>
    <dgm:cxn modelId="{4E782169-9358-405F-8AF2-CAD291B97CA9}" type="presOf" srcId="{63998A18-C8C9-4DB8-8224-D3F4A40AAF75}" destId="{0CEBEA3B-615C-4202-8BC0-7B671C0DD0E1}" srcOrd="0" destOrd="0" presId="urn:microsoft.com/office/officeart/2005/8/layout/hierarchy2"/>
    <dgm:cxn modelId="{02F7A369-F74B-4F04-9177-61A7193E14B7}" srcId="{21D43971-9440-4E36-BF28-680007EF52F2}" destId="{046E2E8B-CF35-4499-94E8-44F7EBC7021B}" srcOrd="0" destOrd="0" parTransId="{7BA94706-C74C-4983-967B-F72BCA0D640F}" sibTransId="{ADDBBC71-9B42-4897-9C46-16CBB64E86EB}"/>
    <dgm:cxn modelId="{C9CB1D4B-9BED-44AF-8D9F-3BBAF48E2EFB}" type="presOf" srcId="{5DBE72BE-3386-412E-9A49-4DE30B7F2F04}" destId="{34F1E92A-C0E2-485E-B5AE-6F55FDC95C86}" srcOrd="1" destOrd="0" presId="urn:microsoft.com/office/officeart/2005/8/layout/hierarchy2"/>
    <dgm:cxn modelId="{49BD766E-A0D5-4E34-8A1C-6D4FE8E3DF48}" srcId="{BEF5B387-1AF2-4701-A080-98F61E2E26A8}" destId="{7C297C67-CDC3-48F7-9EAF-13FB7CF1881E}" srcOrd="0" destOrd="0" parTransId="{AB13D1CB-B058-4D4E-B65A-B33F36469DB2}" sibTransId="{A14FBB7B-DE6A-4EE5-860B-FC319EC7C15E}"/>
    <dgm:cxn modelId="{64C38474-EE9A-4202-B2FD-BF80803776BA}" srcId="{7C297C67-CDC3-48F7-9EAF-13FB7CF1881E}" destId="{FF172EFF-CB48-410F-8C19-5FD361CE42BE}" srcOrd="3" destOrd="0" parTransId="{7581A7D6-0F0E-4183-839A-BADCF5719BFF}" sibTransId="{3CBD1D64-85BA-443A-A481-052534846A32}"/>
    <dgm:cxn modelId="{E3218779-83CE-42F4-8DD5-7506EA8FFB0D}" srcId="{21D43971-9440-4E36-BF28-680007EF52F2}" destId="{41DBEF2E-87A6-4B24-9E9A-0072A6C94969}" srcOrd="1" destOrd="0" parTransId="{5DBE72BE-3386-412E-9A49-4DE30B7F2F04}" sibTransId="{146B8A3D-8746-4D94-8924-12A6CEE4892D}"/>
    <dgm:cxn modelId="{35EFC579-D614-417A-B9D8-24252E6FCD20}" type="presOf" srcId="{3BA8BE35-6148-407E-8FEC-A396504173AC}" destId="{ED5F7AA6-B222-4247-ABCD-69FBFC670003}" srcOrd="1" destOrd="0" presId="urn:microsoft.com/office/officeart/2005/8/layout/hierarchy2"/>
    <dgm:cxn modelId="{8313A781-A3F1-4313-B20E-EFABB981AD83}" type="presOf" srcId="{7BA94706-C74C-4983-967B-F72BCA0D640F}" destId="{AC7FC80F-4C6F-4543-9DCD-06D47D79E464}" srcOrd="1" destOrd="0" presId="urn:microsoft.com/office/officeart/2005/8/layout/hierarchy2"/>
    <dgm:cxn modelId="{5A6A9883-B95D-4CE0-A704-79BD323B9A75}" type="presOf" srcId="{7E030425-86A5-41BA-ACF2-43204E84EDFF}" destId="{D291DA3F-81A0-4180-B8DC-6D71296C0CE6}" srcOrd="0" destOrd="0" presId="urn:microsoft.com/office/officeart/2005/8/layout/hierarchy2"/>
    <dgm:cxn modelId="{56A06C84-4AC6-4FBA-8323-563F80B9D76C}" type="presOf" srcId="{87D83E20-78B7-4F27-A928-29D0E46B0BA0}" destId="{4BDED5D9-011E-4410-82E7-27848E790995}" srcOrd="1" destOrd="0" presId="urn:microsoft.com/office/officeart/2005/8/layout/hierarchy2"/>
    <dgm:cxn modelId="{554D9D8C-CB49-4486-BD35-E37672C685BF}" type="presOf" srcId="{AB13D1CB-B058-4D4E-B65A-B33F36469DB2}" destId="{77CB2104-E4BF-44ED-8F2A-EB205770899F}" srcOrd="0" destOrd="0" presId="urn:microsoft.com/office/officeart/2005/8/layout/hierarchy2"/>
    <dgm:cxn modelId="{DEA2C894-E593-41DB-9DE8-283BCF31D259}" type="presOf" srcId="{CC4ED072-5EDD-4592-A1C6-96CA6E0E075F}" destId="{8AD41BB0-B97F-4220-B8E6-5682A7048070}" srcOrd="1" destOrd="0" presId="urn:microsoft.com/office/officeart/2005/8/layout/hierarchy2"/>
    <dgm:cxn modelId="{066A0D9B-5DB1-45F6-B4FB-142257B34B87}" type="presOf" srcId="{7BA94706-C74C-4983-967B-F72BCA0D640F}" destId="{6F6D41DD-BE5B-4C10-AE99-6EEF5391CEB0}" srcOrd="0" destOrd="0" presId="urn:microsoft.com/office/officeart/2005/8/layout/hierarchy2"/>
    <dgm:cxn modelId="{536E999B-E9D1-4D48-9401-A57A79B67DCC}" srcId="{7C297C67-CDC3-48F7-9EAF-13FB7CF1881E}" destId="{2CCDE7A1-5020-4164-BE80-28BA7EB7BBFC}" srcOrd="2" destOrd="0" parTransId="{CC4ED072-5EDD-4592-A1C6-96CA6E0E075F}" sibTransId="{E6D5D5BC-8496-4A50-A54A-BDF3D5653DFE}"/>
    <dgm:cxn modelId="{AB14C99F-353E-4149-8634-0981F528248B}" type="presOf" srcId="{700A1B0B-6557-400E-A8BF-BB8150026FA1}" destId="{223E44DF-13F9-4856-BFA0-B82C14F56B6D}" srcOrd="0" destOrd="0" presId="urn:microsoft.com/office/officeart/2005/8/layout/hierarchy2"/>
    <dgm:cxn modelId="{EE5248A0-5703-4362-844D-EF3EBD4F8F7D}" type="presOf" srcId="{FF172EFF-CB48-410F-8C19-5FD361CE42BE}" destId="{EA281F1B-4BE2-41A4-AF60-1F964C71854B}" srcOrd="0" destOrd="0" presId="urn:microsoft.com/office/officeart/2005/8/layout/hierarchy2"/>
    <dgm:cxn modelId="{FE9375A0-2F06-46D1-8D86-0432A3937F47}" type="presOf" srcId="{DFCB2EF0-F7B9-4302-A789-A902AF067739}" destId="{82FB0BF8-3BA7-4515-882B-17CA1572455C}" srcOrd="1" destOrd="0" presId="urn:microsoft.com/office/officeart/2005/8/layout/hierarchy2"/>
    <dgm:cxn modelId="{78AD60A2-A432-4296-8781-C6169C9291B5}" srcId="{7C297C67-CDC3-48F7-9EAF-13FB7CF1881E}" destId="{700A1B0B-6557-400E-A8BF-BB8150026FA1}" srcOrd="4" destOrd="0" parTransId="{3BA8BE35-6148-407E-8FEC-A396504173AC}" sibTransId="{153B673A-71B9-48EB-9384-6A76D32A5242}"/>
    <dgm:cxn modelId="{1C6224A5-86DC-4389-8BF9-AA823496B78F}" type="presOf" srcId="{BEF5B387-1AF2-4701-A080-98F61E2E26A8}" destId="{2DEA7885-94D7-4A5F-9CA6-AF16A617DFA3}" srcOrd="0" destOrd="0" presId="urn:microsoft.com/office/officeart/2005/8/layout/hierarchy2"/>
    <dgm:cxn modelId="{FCCBCDBB-362B-4DB6-B045-78FC34BBE127}" type="presOf" srcId="{CC4ED072-5EDD-4592-A1C6-96CA6E0E075F}" destId="{084FC10E-8FD5-45B4-A9B8-568FFE9FD827}" srcOrd="0" destOrd="0" presId="urn:microsoft.com/office/officeart/2005/8/layout/hierarchy2"/>
    <dgm:cxn modelId="{74CB65BC-6E4B-4078-8B67-50A7ABFE234D}" type="presOf" srcId="{AB13D1CB-B058-4D4E-B65A-B33F36469DB2}" destId="{4161D08A-5D64-4B01-A37B-C8F9E003BA96}" srcOrd="1" destOrd="0" presId="urn:microsoft.com/office/officeart/2005/8/layout/hierarchy2"/>
    <dgm:cxn modelId="{DFC9B9CD-0DBB-4610-BF6A-A1DD7ED23C0F}" type="presOf" srcId="{4DF4CF39-72CB-4E04-AC3B-08867E045174}" destId="{B2DC42EA-CC10-4A97-A8AD-E7303D2DBD43}" srcOrd="0" destOrd="0" presId="urn:microsoft.com/office/officeart/2005/8/layout/hierarchy2"/>
    <dgm:cxn modelId="{5B144FCE-B667-4756-886E-31391B560261}" srcId="{7C297C67-CDC3-48F7-9EAF-13FB7CF1881E}" destId="{A590DF4D-47B1-4B92-AC67-10FE625A7121}" srcOrd="0" destOrd="0" parTransId="{7E030425-86A5-41BA-ACF2-43204E84EDFF}" sibTransId="{CE6AD5A6-D335-48D6-844A-E4CBEAF92B5B}"/>
    <dgm:cxn modelId="{338BD7D3-EEAF-4C7F-A4CA-26A6CEB79A9D}" type="presOf" srcId="{8B5DE155-C1BF-427E-BD94-A57D0A51F7D3}" destId="{41734B08-E4A8-4AB2-8D8F-5B30D013107E}" srcOrd="1" destOrd="0" presId="urn:microsoft.com/office/officeart/2005/8/layout/hierarchy2"/>
    <dgm:cxn modelId="{4A5F86D5-F118-4E56-8F20-B7B209BB3416}" type="presOf" srcId="{7E030425-86A5-41BA-ACF2-43204E84EDFF}" destId="{D4DEC1A3-A170-4786-B53E-E14EFD04492C}" srcOrd="1" destOrd="0" presId="urn:microsoft.com/office/officeart/2005/8/layout/hierarchy2"/>
    <dgm:cxn modelId="{1543D2DB-C55B-49B4-B170-51AC8F3870A9}" type="presOf" srcId="{7581A7D6-0F0E-4183-839A-BADCF5719BFF}" destId="{4E9FD39C-4DD6-4DBC-A5BF-777E93A1A998}" srcOrd="0" destOrd="0" presId="urn:microsoft.com/office/officeart/2005/8/layout/hierarchy2"/>
    <dgm:cxn modelId="{0F674FDF-4AD3-4949-94FE-AB49E9D0C2A5}" type="presOf" srcId="{87D83E20-78B7-4F27-A928-29D0E46B0BA0}" destId="{FA303D23-880A-4049-A001-1755297B3D44}" srcOrd="0" destOrd="0" presId="urn:microsoft.com/office/officeart/2005/8/layout/hierarchy2"/>
    <dgm:cxn modelId="{B9A17CE9-3EFE-40E0-A292-3C05AC60A9E0}" type="presOf" srcId="{A590DF4D-47B1-4B92-AC67-10FE625A7121}" destId="{AC87CAEA-76F3-44DC-8565-FD83E0F824E3}" srcOrd="0" destOrd="0" presId="urn:microsoft.com/office/officeart/2005/8/layout/hierarchy2"/>
    <dgm:cxn modelId="{9E1F7FFD-3C7D-417F-B978-8A4B56751C00}" srcId="{BEF5B387-1AF2-4701-A080-98F61E2E26A8}" destId="{D74DCF9A-A61F-4B3B-89C5-9639D1FC914B}" srcOrd="2" destOrd="0" parTransId="{8B5DE155-C1BF-427E-BD94-A57D0A51F7D3}" sibTransId="{2ED2AEC6-AE80-4487-8601-45C428303570}"/>
    <dgm:cxn modelId="{472D94FD-0E07-48F0-AC5A-813775A3B17B}" type="presOf" srcId="{7581A7D6-0F0E-4183-839A-BADCF5719BFF}" destId="{BA9FFCEE-EB80-4104-9160-AF775F1768AC}" srcOrd="1" destOrd="0" presId="urn:microsoft.com/office/officeart/2005/8/layout/hierarchy2"/>
    <dgm:cxn modelId="{63FBA9FE-8A97-443A-80A7-4317048573BC}" type="presOf" srcId="{D74DCF9A-A61F-4B3B-89C5-9639D1FC914B}" destId="{C514EB42-A1B2-4A8D-8CEE-5DD16E28781F}" srcOrd="0" destOrd="0" presId="urn:microsoft.com/office/officeart/2005/8/layout/hierarchy2"/>
    <dgm:cxn modelId="{148F259B-8BC2-4643-A879-7DF4CB64BAEE}" type="presParOf" srcId="{FFA44380-B0B4-48B8-8020-BCA6B6ADBE7E}" destId="{769D7C32-1B5B-43AD-BF9D-EC20374B318B}" srcOrd="0" destOrd="0" presId="urn:microsoft.com/office/officeart/2005/8/layout/hierarchy2"/>
    <dgm:cxn modelId="{11C2894A-C9A4-4877-BAB7-E26F1A93919D}" type="presParOf" srcId="{769D7C32-1B5B-43AD-BF9D-EC20374B318B}" destId="{2DEA7885-94D7-4A5F-9CA6-AF16A617DFA3}" srcOrd="0" destOrd="0" presId="urn:microsoft.com/office/officeart/2005/8/layout/hierarchy2"/>
    <dgm:cxn modelId="{05C630EF-1811-4877-89ED-3763620D955B}" type="presParOf" srcId="{769D7C32-1B5B-43AD-BF9D-EC20374B318B}" destId="{8FD1E235-B562-4D21-BA13-4BEE8AAFC41B}" srcOrd="1" destOrd="0" presId="urn:microsoft.com/office/officeart/2005/8/layout/hierarchy2"/>
    <dgm:cxn modelId="{E8307CB2-9FC0-4F8A-8DAC-ECD3FF64C3EC}" type="presParOf" srcId="{8FD1E235-B562-4D21-BA13-4BEE8AAFC41B}" destId="{77CB2104-E4BF-44ED-8F2A-EB205770899F}" srcOrd="0" destOrd="0" presId="urn:microsoft.com/office/officeart/2005/8/layout/hierarchy2"/>
    <dgm:cxn modelId="{3CBB905D-8533-4AB4-BA56-B12E96D3B5CB}" type="presParOf" srcId="{77CB2104-E4BF-44ED-8F2A-EB205770899F}" destId="{4161D08A-5D64-4B01-A37B-C8F9E003BA96}" srcOrd="0" destOrd="0" presId="urn:microsoft.com/office/officeart/2005/8/layout/hierarchy2"/>
    <dgm:cxn modelId="{33A9BE34-5217-4A88-BD94-A18582414E6A}" type="presParOf" srcId="{8FD1E235-B562-4D21-BA13-4BEE8AAFC41B}" destId="{254AE66C-678E-413E-9391-EC1917F31442}" srcOrd="1" destOrd="0" presId="urn:microsoft.com/office/officeart/2005/8/layout/hierarchy2"/>
    <dgm:cxn modelId="{BBE111D3-C9B4-4813-844E-DE3A9A5930D9}" type="presParOf" srcId="{254AE66C-678E-413E-9391-EC1917F31442}" destId="{C7457440-668D-4CEA-96A8-93A24901F95B}" srcOrd="0" destOrd="0" presId="urn:microsoft.com/office/officeart/2005/8/layout/hierarchy2"/>
    <dgm:cxn modelId="{C8C37B3C-16C5-4B42-BAB4-85E237E6247C}" type="presParOf" srcId="{254AE66C-678E-413E-9391-EC1917F31442}" destId="{23F0BFA5-746D-4C23-A0FB-B1CC574B253D}" srcOrd="1" destOrd="0" presId="urn:microsoft.com/office/officeart/2005/8/layout/hierarchy2"/>
    <dgm:cxn modelId="{02004A66-85C3-4853-92A2-6A2A16427059}" type="presParOf" srcId="{23F0BFA5-746D-4C23-A0FB-B1CC574B253D}" destId="{D291DA3F-81A0-4180-B8DC-6D71296C0CE6}" srcOrd="0" destOrd="0" presId="urn:microsoft.com/office/officeart/2005/8/layout/hierarchy2"/>
    <dgm:cxn modelId="{02E2BEF0-D80A-4231-B0D8-39C932BC0027}" type="presParOf" srcId="{D291DA3F-81A0-4180-B8DC-6D71296C0CE6}" destId="{D4DEC1A3-A170-4786-B53E-E14EFD04492C}" srcOrd="0" destOrd="0" presId="urn:microsoft.com/office/officeart/2005/8/layout/hierarchy2"/>
    <dgm:cxn modelId="{707CEB68-2549-4256-AB77-2EC7590F6156}" type="presParOf" srcId="{23F0BFA5-746D-4C23-A0FB-B1CC574B253D}" destId="{18F79681-56D0-4B3D-9F75-23F4FE7F5D55}" srcOrd="1" destOrd="0" presId="urn:microsoft.com/office/officeart/2005/8/layout/hierarchy2"/>
    <dgm:cxn modelId="{47194977-91CB-4DD5-9945-0AF4488EC7FB}" type="presParOf" srcId="{18F79681-56D0-4B3D-9F75-23F4FE7F5D55}" destId="{AC87CAEA-76F3-44DC-8565-FD83E0F824E3}" srcOrd="0" destOrd="0" presId="urn:microsoft.com/office/officeart/2005/8/layout/hierarchy2"/>
    <dgm:cxn modelId="{A46B0634-B350-478C-BD50-230A8ABB1A4C}" type="presParOf" srcId="{18F79681-56D0-4B3D-9F75-23F4FE7F5D55}" destId="{147D871C-BD27-4F65-AF2E-2BBC830C63CC}" srcOrd="1" destOrd="0" presId="urn:microsoft.com/office/officeart/2005/8/layout/hierarchy2"/>
    <dgm:cxn modelId="{E366FC62-D43A-4D8F-B14C-BF184CFD5A68}" type="presParOf" srcId="{23F0BFA5-746D-4C23-A0FB-B1CC574B253D}" destId="{FA303D23-880A-4049-A001-1755297B3D44}" srcOrd="2" destOrd="0" presId="urn:microsoft.com/office/officeart/2005/8/layout/hierarchy2"/>
    <dgm:cxn modelId="{DCF9362C-E1A3-4C0F-89AE-1D52482137C5}" type="presParOf" srcId="{FA303D23-880A-4049-A001-1755297B3D44}" destId="{4BDED5D9-011E-4410-82E7-27848E790995}" srcOrd="0" destOrd="0" presId="urn:microsoft.com/office/officeart/2005/8/layout/hierarchy2"/>
    <dgm:cxn modelId="{BA2624CC-75C7-445B-94B6-AADF531D9E7F}" type="presParOf" srcId="{23F0BFA5-746D-4C23-A0FB-B1CC574B253D}" destId="{2EBD8630-62DB-4503-B647-E5B42D63FF23}" srcOrd="3" destOrd="0" presId="urn:microsoft.com/office/officeart/2005/8/layout/hierarchy2"/>
    <dgm:cxn modelId="{21FE3D96-DBA9-4777-96DA-028ADA2F9192}" type="presParOf" srcId="{2EBD8630-62DB-4503-B647-E5B42D63FF23}" destId="{B2DC42EA-CC10-4A97-A8AD-E7303D2DBD43}" srcOrd="0" destOrd="0" presId="urn:microsoft.com/office/officeart/2005/8/layout/hierarchy2"/>
    <dgm:cxn modelId="{AA1FD41A-542A-48DE-AB99-B46382D52CA2}" type="presParOf" srcId="{2EBD8630-62DB-4503-B647-E5B42D63FF23}" destId="{62BD386C-5683-4A15-99D7-B988EBD19E04}" srcOrd="1" destOrd="0" presId="urn:microsoft.com/office/officeart/2005/8/layout/hierarchy2"/>
    <dgm:cxn modelId="{7C552F16-1CE5-47BB-AF63-3D9B369BCD76}" type="presParOf" srcId="{23F0BFA5-746D-4C23-A0FB-B1CC574B253D}" destId="{084FC10E-8FD5-45B4-A9B8-568FFE9FD827}" srcOrd="4" destOrd="0" presId="urn:microsoft.com/office/officeart/2005/8/layout/hierarchy2"/>
    <dgm:cxn modelId="{16F95B9E-F552-4224-AD85-0DF9391E7254}" type="presParOf" srcId="{084FC10E-8FD5-45B4-A9B8-568FFE9FD827}" destId="{8AD41BB0-B97F-4220-B8E6-5682A7048070}" srcOrd="0" destOrd="0" presId="urn:microsoft.com/office/officeart/2005/8/layout/hierarchy2"/>
    <dgm:cxn modelId="{B20BA519-92E9-49F5-B8B9-BB073055CA45}" type="presParOf" srcId="{23F0BFA5-746D-4C23-A0FB-B1CC574B253D}" destId="{5FE1601B-8EC6-436E-9356-88D10A5D0E58}" srcOrd="5" destOrd="0" presId="urn:microsoft.com/office/officeart/2005/8/layout/hierarchy2"/>
    <dgm:cxn modelId="{F5C8D4B5-9C70-46C9-951C-F3ECD1895673}" type="presParOf" srcId="{5FE1601B-8EC6-436E-9356-88D10A5D0E58}" destId="{AA640FA6-DCCB-4EEE-BA5D-8B9A8EB5AB4C}" srcOrd="0" destOrd="0" presId="urn:microsoft.com/office/officeart/2005/8/layout/hierarchy2"/>
    <dgm:cxn modelId="{50A21870-12F9-49F0-963D-4040DF538CD6}" type="presParOf" srcId="{5FE1601B-8EC6-436E-9356-88D10A5D0E58}" destId="{CDDA7453-F109-472D-9B24-0F1773DB5D80}" srcOrd="1" destOrd="0" presId="urn:microsoft.com/office/officeart/2005/8/layout/hierarchy2"/>
    <dgm:cxn modelId="{FD9A08D7-E605-4E06-A120-EC8CA44044BF}" type="presParOf" srcId="{23F0BFA5-746D-4C23-A0FB-B1CC574B253D}" destId="{4E9FD39C-4DD6-4DBC-A5BF-777E93A1A998}" srcOrd="6" destOrd="0" presId="urn:microsoft.com/office/officeart/2005/8/layout/hierarchy2"/>
    <dgm:cxn modelId="{5FA65C48-A7B9-488E-B1FB-E231CD879C46}" type="presParOf" srcId="{4E9FD39C-4DD6-4DBC-A5BF-777E93A1A998}" destId="{BA9FFCEE-EB80-4104-9160-AF775F1768AC}" srcOrd="0" destOrd="0" presId="urn:microsoft.com/office/officeart/2005/8/layout/hierarchy2"/>
    <dgm:cxn modelId="{4FFF27CE-4F1F-4D47-B718-2CE26EDB96F0}" type="presParOf" srcId="{23F0BFA5-746D-4C23-A0FB-B1CC574B253D}" destId="{D3A63E5F-1908-43CA-8F8A-6B1A6F7767A6}" srcOrd="7" destOrd="0" presId="urn:microsoft.com/office/officeart/2005/8/layout/hierarchy2"/>
    <dgm:cxn modelId="{0493C5B7-0982-4204-A5AD-64E5BDC70024}" type="presParOf" srcId="{D3A63E5F-1908-43CA-8F8A-6B1A6F7767A6}" destId="{EA281F1B-4BE2-41A4-AF60-1F964C71854B}" srcOrd="0" destOrd="0" presId="urn:microsoft.com/office/officeart/2005/8/layout/hierarchy2"/>
    <dgm:cxn modelId="{95A2614D-D997-4033-B06B-49F6CEB7DA38}" type="presParOf" srcId="{D3A63E5F-1908-43CA-8F8A-6B1A6F7767A6}" destId="{AA317B76-6EBB-40DE-B372-7FBCBB777A31}" srcOrd="1" destOrd="0" presId="urn:microsoft.com/office/officeart/2005/8/layout/hierarchy2"/>
    <dgm:cxn modelId="{606AA86E-0B52-4B9C-9A44-7E3355FCE5D4}" type="presParOf" srcId="{23F0BFA5-746D-4C23-A0FB-B1CC574B253D}" destId="{5920CC42-AC6B-4C1A-AEB1-9DC694991282}" srcOrd="8" destOrd="0" presId="urn:microsoft.com/office/officeart/2005/8/layout/hierarchy2"/>
    <dgm:cxn modelId="{C340D137-6224-42DC-9CFC-0E6A68C13402}" type="presParOf" srcId="{5920CC42-AC6B-4C1A-AEB1-9DC694991282}" destId="{ED5F7AA6-B222-4247-ABCD-69FBFC670003}" srcOrd="0" destOrd="0" presId="urn:microsoft.com/office/officeart/2005/8/layout/hierarchy2"/>
    <dgm:cxn modelId="{7B0B0504-9A8F-4D94-9625-C92121E2BEEB}" type="presParOf" srcId="{23F0BFA5-746D-4C23-A0FB-B1CC574B253D}" destId="{7B0BA397-3432-43F9-BC1D-B02A6801AB98}" srcOrd="9" destOrd="0" presId="urn:microsoft.com/office/officeart/2005/8/layout/hierarchy2"/>
    <dgm:cxn modelId="{1F1F5B00-CB63-4AF2-ADFF-438978C56B99}" type="presParOf" srcId="{7B0BA397-3432-43F9-BC1D-B02A6801AB98}" destId="{223E44DF-13F9-4856-BFA0-B82C14F56B6D}" srcOrd="0" destOrd="0" presId="urn:microsoft.com/office/officeart/2005/8/layout/hierarchy2"/>
    <dgm:cxn modelId="{23A8285A-937A-4628-A489-643B7C8C8675}" type="presParOf" srcId="{7B0BA397-3432-43F9-BC1D-B02A6801AB98}" destId="{16B9DA0A-BA54-434D-BE3B-82B89911D31A}" srcOrd="1" destOrd="0" presId="urn:microsoft.com/office/officeart/2005/8/layout/hierarchy2"/>
    <dgm:cxn modelId="{EA5F4F7E-402B-44DA-9694-22787BABFCAD}" type="presParOf" srcId="{8FD1E235-B562-4D21-BA13-4BEE8AAFC41B}" destId="{7DF560BA-991A-43BB-B9FC-937A31626645}" srcOrd="2" destOrd="0" presId="urn:microsoft.com/office/officeart/2005/8/layout/hierarchy2"/>
    <dgm:cxn modelId="{7729A7C8-A924-49FF-890D-AED1610AA23F}" type="presParOf" srcId="{7DF560BA-991A-43BB-B9FC-937A31626645}" destId="{C1BAAA07-F9BF-40CE-A629-E532E3C74FC1}" srcOrd="0" destOrd="0" presId="urn:microsoft.com/office/officeart/2005/8/layout/hierarchy2"/>
    <dgm:cxn modelId="{DAEC3266-3640-466B-BA6B-24E558DCB600}" type="presParOf" srcId="{8FD1E235-B562-4D21-BA13-4BEE8AAFC41B}" destId="{E305B15B-0FD7-4297-9345-545E42210EFF}" srcOrd="3" destOrd="0" presId="urn:microsoft.com/office/officeart/2005/8/layout/hierarchy2"/>
    <dgm:cxn modelId="{C4F51974-888D-440A-8153-788C6542D545}" type="presParOf" srcId="{E305B15B-0FD7-4297-9345-545E42210EFF}" destId="{EA4398E1-05C5-433C-8FD5-5AD1E98077DE}" srcOrd="0" destOrd="0" presId="urn:microsoft.com/office/officeart/2005/8/layout/hierarchy2"/>
    <dgm:cxn modelId="{E2B70059-E048-4B71-A91D-62F2BE188D7B}" type="presParOf" srcId="{E305B15B-0FD7-4297-9345-545E42210EFF}" destId="{E1BFCB8C-A0FC-4126-B287-B68CCBB764A7}" srcOrd="1" destOrd="0" presId="urn:microsoft.com/office/officeart/2005/8/layout/hierarchy2"/>
    <dgm:cxn modelId="{8984369D-93E5-42E1-971A-952561FF83A7}" type="presParOf" srcId="{E1BFCB8C-A0FC-4126-B287-B68CCBB764A7}" destId="{6F6D41DD-BE5B-4C10-AE99-6EEF5391CEB0}" srcOrd="0" destOrd="0" presId="urn:microsoft.com/office/officeart/2005/8/layout/hierarchy2"/>
    <dgm:cxn modelId="{12BB31C2-E293-4036-BD8D-6A6D1557CB69}" type="presParOf" srcId="{6F6D41DD-BE5B-4C10-AE99-6EEF5391CEB0}" destId="{AC7FC80F-4C6F-4543-9DCD-06D47D79E464}" srcOrd="0" destOrd="0" presId="urn:microsoft.com/office/officeart/2005/8/layout/hierarchy2"/>
    <dgm:cxn modelId="{4990AB09-0708-42C1-B80E-BC5DE42AA24D}" type="presParOf" srcId="{E1BFCB8C-A0FC-4126-B287-B68CCBB764A7}" destId="{B94DFBEA-F5A2-4FF4-B3F8-4250010A1F27}" srcOrd="1" destOrd="0" presId="urn:microsoft.com/office/officeart/2005/8/layout/hierarchy2"/>
    <dgm:cxn modelId="{77F11956-6390-478F-AA7E-4DC3E738EF4B}" type="presParOf" srcId="{B94DFBEA-F5A2-4FF4-B3F8-4250010A1F27}" destId="{429EA1C3-5A29-444A-A0AE-93EEA537313E}" srcOrd="0" destOrd="0" presId="urn:microsoft.com/office/officeart/2005/8/layout/hierarchy2"/>
    <dgm:cxn modelId="{E1525E6A-4E93-4923-A843-E3C67FF0C146}" type="presParOf" srcId="{B94DFBEA-F5A2-4FF4-B3F8-4250010A1F27}" destId="{215DAF33-31B5-4D0D-9C07-1C0CF6DF4743}" srcOrd="1" destOrd="0" presId="urn:microsoft.com/office/officeart/2005/8/layout/hierarchy2"/>
    <dgm:cxn modelId="{8615590B-42CA-4C9F-B5A0-21565E02254F}" type="presParOf" srcId="{E1BFCB8C-A0FC-4126-B287-B68CCBB764A7}" destId="{F67CA68A-F1A4-43C1-AF7C-D0F636BDE3AC}" srcOrd="2" destOrd="0" presId="urn:microsoft.com/office/officeart/2005/8/layout/hierarchy2"/>
    <dgm:cxn modelId="{9649DC80-9AD4-450F-B8A1-AF1487DF2940}" type="presParOf" srcId="{F67CA68A-F1A4-43C1-AF7C-D0F636BDE3AC}" destId="{34F1E92A-C0E2-485E-B5AE-6F55FDC95C86}" srcOrd="0" destOrd="0" presId="urn:microsoft.com/office/officeart/2005/8/layout/hierarchy2"/>
    <dgm:cxn modelId="{0AB13F62-307D-45C1-B12D-938F9A7CD51E}" type="presParOf" srcId="{E1BFCB8C-A0FC-4126-B287-B68CCBB764A7}" destId="{B5D338A6-8556-4E3C-906B-4C7912C5CFFC}" srcOrd="3" destOrd="0" presId="urn:microsoft.com/office/officeart/2005/8/layout/hierarchy2"/>
    <dgm:cxn modelId="{CB0E620D-783D-4BDC-9A97-7D473567F48B}" type="presParOf" srcId="{B5D338A6-8556-4E3C-906B-4C7912C5CFFC}" destId="{48432673-D4D4-476B-B944-D408EA6FBF18}" srcOrd="0" destOrd="0" presId="urn:microsoft.com/office/officeart/2005/8/layout/hierarchy2"/>
    <dgm:cxn modelId="{A6BA053D-D009-4016-B3F0-596DB1D81839}" type="presParOf" srcId="{B5D338A6-8556-4E3C-906B-4C7912C5CFFC}" destId="{AF2C315C-E202-4DF4-94B4-47730AE493A5}" srcOrd="1" destOrd="0" presId="urn:microsoft.com/office/officeart/2005/8/layout/hierarchy2"/>
    <dgm:cxn modelId="{03241429-32A6-4530-894E-97839D78A654}" type="presParOf" srcId="{8FD1E235-B562-4D21-BA13-4BEE8AAFC41B}" destId="{E8764B96-6B97-4D4F-BF4A-27B4B6F37A95}" srcOrd="4" destOrd="0" presId="urn:microsoft.com/office/officeart/2005/8/layout/hierarchy2"/>
    <dgm:cxn modelId="{FB6782EA-C248-4B57-A674-29CF6CE8910E}" type="presParOf" srcId="{E8764B96-6B97-4D4F-BF4A-27B4B6F37A95}" destId="{41734B08-E4A8-4AB2-8D8F-5B30D013107E}" srcOrd="0" destOrd="0" presId="urn:microsoft.com/office/officeart/2005/8/layout/hierarchy2"/>
    <dgm:cxn modelId="{9BF11E16-DC5E-4FC9-96C4-885543E2A0C2}" type="presParOf" srcId="{8FD1E235-B562-4D21-BA13-4BEE8AAFC41B}" destId="{CF229A90-A84B-48A5-B42F-598F24D2DB26}" srcOrd="5" destOrd="0" presId="urn:microsoft.com/office/officeart/2005/8/layout/hierarchy2"/>
    <dgm:cxn modelId="{29E66FFB-CA7C-4C02-86A5-69E4591FCE7D}" type="presParOf" srcId="{CF229A90-A84B-48A5-B42F-598F24D2DB26}" destId="{C514EB42-A1B2-4A8D-8CEE-5DD16E28781F}" srcOrd="0" destOrd="0" presId="urn:microsoft.com/office/officeart/2005/8/layout/hierarchy2"/>
    <dgm:cxn modelId="{1CD06DE5-109D-442E-834B-8046D142600E}" type="presParOf" srcId="{CF229A90-A84B-48A5-B42F-598F24D2DB26}" destId="{D3977FE3-EAE9-4818-B62C-9B92FC4EC286}" srcOrd="1" destOrd="0" presId="urn:microsoft.com/office/officeart/2005/8/layout/hierarchy2"/>
    <dgm:cxn modelId="{179C8196-7335-47B1-9F98-368EEAE5E856}" type="presParOf" srcId="{D3977FE3-EAE9-4818-B62C-9B92FC4EC286}" destId="{F2D81C47-6B1D-4C6E-BD32-F61F16D223D6}" srcOrd="0" destOrd="0" presId="urn:microsoft.com/office/officeart/2005/8/layout/hierarchy2"/>
    <dgm:cxn modelId="{B8822FD7-2C67-41AC-A5B4-BF4C358BD24E}" type="presParOf" srcId="{F2D81C47-6B1D-4C6E-BD32-F61F16D223D6}" destId="{82FB0BF8-3BA7-4515-882B-17CA1572455C}" srcOrd="0" destOrd="0" presId="urn:microsoft.com/office/officeart/2005/8/layout/hierarchy2"/>
    <dgm:cxn modelId="{469B9191-5422-4659-A1C1-65A204E80070}" type="presParOf" srcId="{D3977FE3-EAE9-4818-B62C-9B92FC4EC286}" destId="{0F5FACC8-B124-43FC-BD6B-D3F21B1A4B79}" srcOrd="1" destOrd="0" presId="urn:microsoft.com/office/officeart/2005/8/layout/hierarchy2"/>
    <dgm:cxn modelId="{84203197-5A32-4CED-9344-3843F295A8C7}" type="presParOf" srcId="{0F5FACC8-B124-43FC-BD6B-D3F21B1A4B79}" destId="{0CEBEA3B-615C-4202-8BC0-7B671C0DD0E1}" srcOrd="0" destOrd="0" presId="urn:microsoft.com/office/officeart/2005/8/layout/hierarchy2"/>
    <dgm:cxn modelId="{BADA8A66-8622-444F-AC50-DFDF57537FEA}" type="presParOf" srcId="{0F5FACC8-B124-43FC-BD6B-D3F21B1A4B79}" destId="{F5915066-04DF-4635-99EE-D009DE63EB0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1651C01-88BB-4A45-BE51-74723490FF01}"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id-ID"/>
        </a:p>
      </dgm:t>
    </dgm:pt>
    <dgm:pt modelId="{DE83E678-829A-49D4-8EC8-AD10A85CAC69}">
      <dgm:prSet phldrT="[Text]" custT="1"/>
      <dgm:spPr/>
      <dgm:t>
        <a:bodyPr/>
        <a:lstStyle/>
        <a:p>
          <a:pPr>
            <a:buNone/>
          </a:pPr>
          <a:r>
            <a:rPr lang="id-ID" sz="1600" b="1" kern="1200" dirty="0">
              <a:solidFill>
                <a:schemeClr val="tx1"/>
              </a:solidFill>
              <a:latin typeface="Arial" panose="020B0604020202020204" pitchFamily="34" charset="0"/>
              <a:cs typeface="Arial" panose="020B0604020202020204" pitchFamily="34" charset="0"/>
            </a:rPr>
            <a:t>Dulu</a:t>
          </a:r>
        </a:p>
      </dgm:t>
    </dgm:pt>
    <dgm:pt modelId="{9A09EC5A-B944-4583-89B2-3A11C22138B4}" type="parTrans" cxnId="{8610C518-353B-4445-BE39-20953558D709}">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FF4AC715-263E-4B14-99EC-20AF4DF0C782}" type="sibTrans" cxnId="{8610C518-353B-4445-BE39-20953558D709}">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6CEE6693-1C8D-4330-A558-071C3B1F1799}">
      <dgm:prSet phldrT="[Text]" custT="1"/>
      <dgm:spPr/>
      <dgm:t>
        <a:bodyPr/>
        <a:lstStyle/>
        <a:p>
          <a:pPr>
            <a:buNone/>
          </a:pPr>
          <a:r>
            <a:rPr lang="id-ID" sz="1500" b="1" kern="1200" dirty="0">
              <a:solidFill>
                <a:schemeClr val="bg1"/>
              </a:solidFill>
              <a:latin typeface="Arial" panose="020B0604020202020204" pitchFamily="34" charset="0"/>
              <a:cs typeface="Arial" panose="020B0604020202020204" pitchFamily="34" charset="0"/>
            </a:rPr>
            <a:t>Sekarang</a:t>
          </a:r>
        </a:p>
      </dgm:t>
    </dgm:pt>
    <dgm:pt modelId="{CF2BF820-6490-4AE5-B9B5-1662525BA8CF}" type="sibTrans" cxnId="{27DE41FC-3A14-4202-B85B-374B95DA87D4}">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DA185F17-32EB-4399-8F61-CE6465A1067D}" type="parTrans" cxnId="{27DE41FC-3A14-4202-B85B-374B95DA87D4}">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6C0A8AEE-232A-4325-9CE2-09AB69010784}">
      <dgm:prSet custT="1"/>
      <dgm:spPr/>
      <dgm:t>
        <a:bodyPr/>
        <a:lstStyle/>
        <a:p>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Tingkat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kepatuhan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terhadap</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LHKASN dan LHKPN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belum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maksimal</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942E233B-86CE-4724-81EF-41FCB5F81D2A}" type="parTrans" cxnId="{47750420-B158-49A2-BDBA-1201FDA49F2E}">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118A2CD8-1542-4B39-A4AD-57B6B11BD545}" type="sibTrans" cxnId="{47750420-B158-49A2-BDBA-1201FDA49F2E}">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0BBBB16A-82FB-4460-B0B7-DA707D8B6C37}">
      <dgm:prSet phldrT="[Text]" custT="1"/>
      <dgm:spPr/>
      <dgm:t>
        <a:bodyPr/>
        <a:lstStyle/>
        <a:p>
          <a:pPr>
            <a:buClrTx/>
            <a:buSzTx/>
            <a:buFont typeface="Arial" panose="020B0604020202020204" pitchFamily="34" charset="0"/>
            <a:buChar char="•"/>
          </a:pP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Tingkat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kepatuhan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terhadap</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LHKASN dan LHKPN 100 %</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A961D87C-9A1F-403B-906F-0B2F68BC47B5}" type="sibTrans" cxnId="{0B710559-E002-4361-ACAC-FC6AFA5C0EC5}">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49E3341C-65EC-48AE-BC5A-B08A0FBB1B98}" type="parTrans" cxnId="{0B710559-E002-4361-ACAC-FC6AFA5C0EC5}">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E93B5A2C-E856-4806-950E-C3A4D6DBBEC8}">
      <dgm:prSet custT="1"/>
      <dgm:spPr/>
      <dgm:t>
        <a:bodyPr/>
        <a:lstStyle/>
        <a:p>
          <a:r>
            <a:rPr lang="id-ID" sz="1600" dirty="0">
              <a:solidFill>
                <a:schemeClr val="tx1"/>
              </a:solidFill>
              <a:latin typeface="Arial" panose="020B0604020202020204" pitchFamily="34" charset="0"/>
              <a:ea typeface="Tahoma" panose="020B0604030504040204" pitchFamily="34" charset="0"/>
              <a:cs typeface="Arial" panose="020B0604020202020204" pitchFamily="34" charset="0"/>
            </a:rPr>
            <a:t>Penanganan pengaduan masyarakat dan benturan kepentingan belum dikelola secara terstruktur</a:t>
          </a:r>
        </a:p>
      </dgm:t>
    </dgm:pt>
    <dgm:pt modelId="{2A94F366-476B-410B-B9E7-8938AE6EFF3B}" type="parTrans" cxnId="{403EF924-3A33-413B-BF7E-638E1D25DF9A}">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F10DAECC-4C2A-4910-A72E-93BE456C065D}" type="sibTrans" cxnId="{403EF924-3A33-413B-BF7E-638E1D25DF9A}">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D9098C62-46BC-4F29-BDE2-87C6C1707379}">
      <dgm:prSet custT="1"/>
      <dgm:spPr/>
      <dgm:t>
        <a:bodyPr/>
        <a:lstStyle/>
        <a:p>
          <a:pPr>
            <a:buClrTx/>
            <a:buSzTx/>
            <a:buFont typeface="Arial" panose="020B0604020202020204" pitchFamily="34" charset="0"/>
            <a:buChar char="•"/>
          </a:pPr>
          <a:r>
            <a:rPr lang="id-ID" sz="1500" dirty="0">
              <a:solidFill>
                <a:schemeClr val="bg1"/>
              </a:solidFill>
              <a:latin typeface="Arial" panose="020B0604020202020204" pitchFamily="34" charset="0"/>
              <a:ea typeface="Tahoma" panose="020B0604030504040204" pitchFamily="34" charset="0"/>
              <a:cs typeface="Arial" panose="020B0604020202020204" pitchFamily="34" charset="0"/>
            </a:rPr>
            <a:t>Hasil penanganan gratifikasi dan pengaduan disosialisasikan dalam lemari gratifikasi dan dashboard di situs FT</a:t>
          </a:r>
        </a:p>
      </dgm:t>
    </dgm:pt>
    <dgm:pt modelId="{A3ED3C8A-8F9A-4D8B-9985-7A7D80EFB2E6}" type="parTrans" cxnId="{F3625283-86D4-4A1F-B3A8-057BB4CBE4C8}">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ABD071D2-210B-42E2-9DA0-EBBDBEF91A03}" type="sibTrans" cxnId="{F3625283-86D4-4A1F-B3A8-057BB4CBE4C8}">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B16C5BD0-3F3E-43E0-80FA-0FD29A27F086}">
      <dgm:prSet custT="1"/>
      <dgm:spPr/>
      <dgm:t>
        <a:bodyPr/>
        <a:lstStyle/>
        <a:p>
          <a:pPr>
            <a:buClrTx/>
            <a:buSzTx/>
            <a:buFont typeface="Arial" panose="020B0604020202020204" pitchFamily="34" charset="0"/>
            <a:buChar char="•"/>
          </a:pPr>
          <a:r>
            <a:rPr lang="id-ID" sz="1500" dirty="0">
              <a:solidFill>
                <a:schemeClr val="bg1"/>
              </a:solidFill>
              <a:latin typeface="Arial" panose="020B0604020202020204" pitchFamily="34" charset="0"/>
              <a:ea typeface="Tahoma" panose="020B0604030504040204" pitchFamily="34" charset="0"/>
              <a:cs typeface="Arial" panose="020B0604020202020204" pitchFamily="34" charset="0"/>
            </a:rPr>
            <a:t>Keterbukaan informasi publik disampaikan secara terstruktur melalui sistem informasi yang terintegrasi </a:t>
          </a:r>
        </a:p>
      </dgm:t>
    </dgm:pt>
    <dgm:pt modelId="{E23FB539-D249-4BB4-A242-0C555D6474B3}" type="parTrans" cxnId="{2A866314-E9D3-4693-892B-44DE5A0D0EB1}">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4CF4A373-B408-4FCC-B432-9F8491DA5BEC}" type="sibTrans" cxnId="{2A866314-E9D3-4693-892B-44DE5A0D0EB1}">
      <dgm:prSet/>
      <dgm:spPr/>
      <dgm:t>
        <a:bodyPr/>
        <a:lstStyle/>
        <a:p>
          <a:endParaRPr lang="id-ID" sz="1600">
            <a:solidFill>
              <a:schemeClr val="tx1"/>
            </a:solidFill>
            <a:latin typeface="Arial" panose="020B0604020202020204" pitchFamily="34" charset="0"/>
            <a:cs typeface="Arial" panose="020B0604020202020204" pitchFamily="34" charset="0"/>
          </a:endParaRPr>
        </a:p>
      </dgm:t>
    </dgm:pt>
    <dgm:pt modelId="{BA3B59DC-4C73-48B8-BCDD-FCAB15D61ED2}">
      <dgm:prSet custT="1"/>
      <dgm:spPr/>
      <dgm:t>
        <a:bodyPr/>
        <a:lstStyle/>
        <a:p>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Pengaduan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WBS dan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Benturan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Kependingan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belum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tertangani</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dengan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baik</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dan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tersistem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pelaporan</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F0A15CF0-4A64-4B96-AB28-0664E395AA29}" type="parTrans" cxnId="{6C4F71B2-5A9D-47E5-A6E1-500252A81B63}">
      <dgm:prSet/>
      <dgm:spPr/>
      <dgm:t>
        <a:bodyPr/>
        <a:lstStyle/>
        <a:p>
          <a:endParaRPr lang="en-ID">
            <a:solidFill>
              <a:schemeClr val="tx1"/>
            </a:solidFill>
          </a:endParaRPr>
        </a:p>
      </dgm:t>
    </dgm:pt>
    <dgm:pt modelId="{18CB6C06-BA93-44DC-B57F-93D7341D5CC0}" type="sibTrans" cxnId="{6C4F71B2-5A9D-47E5-A6E1-500252A81B63}">
      <dgm:prSet/>
      <dgm:spPr/>
      <dgm:t>
        <a:bodyPr/>
        <a:lstStyle/>
        <a:p>
          <a:endParaRPr lang="en-ID">
            <a:solidFill>
              <a:schemeClr val="tx1"/>
            </a:solidFill>
          </a:endParaRPr>
        </a:p>
      </dgm:t>
    </dgm:pt>
    <dgm:pt modelId="{09B37466-50BF-4AE1-B2C4-266505982F13}">
      <dgm:prSet phldrT="[Text]" custT="1"/>
      <dgm:spPr/>
      <dgm:t>
        <a:bodyPr/>
        <a:lstStyle/>
        <a:p>
          <a:pPr>
            <a:buClrTx/>
            <a:buSzTx/>
            <a:buFont typeface="Arial" panose="020B0604020202020204" pitchFamily="34" charset="0"/>
            <a:buChar char="•"/>
          </a:pP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Pengaduan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WBS dan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Benturan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Kependingan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sudah</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tertangani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dalam</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sistem</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informasi</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F6AC106B-F6D0-4262-9702-C07C01838B0E}" type="parTrans" cxnId="{B1B24739-F57D-4F74-A8CA-D7E1236035BA}">
      <dgm:prSet/>
      <dgm:spPr/>
      <dgm:t>
        <a:bodyPr/>
        <a:lstStyle/>
        <a:p>
          <a:endParaRPr lang="en-ID">
            <a:solidFill>
              <a:schemeClr val="tx1"/>
            </a:solidFill>
          </a:endParaRPr>
        </a:p>
      </dgm:t>
    </dgm:pt>
    <dgm:pt modelId="{F89BEE42-0746-4333-B1E6-FBB5034F0584}" type="sibTrans" cxnId="{B1B24739-F57D-4F74-A8CA-D7E1236035BA}">
      <dgm:prSet/>
      <dgm:spPr/>
      <dgm:t>
        <a:bodyPr/>
        <a:lstStyle/>
        <a:p>
          <a:endParaRPr lang="en-ID">
            <a:solidFill>
              <a:schemeClr val="tx1"/>
            </a:solidFill>
          </a:endParaRPr>
        </a:p>
      </dgm:t>
    </dgm:pt>
    <dgm:pt modelId="{6BDF3421-FDE3-4122-82CE-DC8C8363ABF2}">
      <dgm:prSet phldrT="[Text]" custT="1"/>
      <dgm:spPr/>
      <dgm:t>
        <a:bodyPr/>
        <a:lstStyle/>
        <a:p>
          <a:pPr>
            <a:buClrTx/>
            <a:buSzTx/>
            <a:buFont typeface="Arial" panose="020B0604020202020204" pitchFamily="34" charset="0"/>
            <a:buChar char="•"/>
          </a:pP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Sudah</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id-ID" sz="1500" kern="1200" dirty="0">
              <a:solidFill>
                <a:schemeClr val="bg1"/>
              </a:solidFill>
              <a:latin typeface="Arial" panose="020B0604020202020204" pitchFamily="34" charset="0"/>
              <a:ea typeface="Tahoma" panose="020B0604030504040204" pitchFamily="34" charset="0"/>
              <a:cs typeface="Arial" panose="020B0604020202020204" pitchFamily="34" charset="0"/>
            </a:rPr>
            <a:t>ada</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sistem</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pelaporan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gratifikasi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real time,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lemari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gratifikasi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dan </a:t>
          </a:r>
          <a:r>
            <a:rPr lang="id-ID"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pengaduan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id-ID" sz="1500" dirty="0">
              <a:solidFill>
                <a:schemeClr val="bg1"/>
              </a:solidFill>
              <a:latin typeface="Arial" panose="020B0604020202020204" pitchFamily="34" charset="0"/>
              <a:ea typeface="Tahoma" panose="020B0604030504040204" pitchFamily="34" charset="0"/>
              <a:cs typeface="Arial" panose="020B0604020202020204" pitchFamily="34" charset="0"/>
            </a:rPr>
            <a:t>secara daring di situs FT dan luring melalui kotak saran</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63739637-C023-4F6A-AAD6-233E2B19E27B}" type="parTrans" cxnId="{FACB7E2B-2803-4FDC-916D-B0118BE2060B}">
      <dgm:prSet/>
      <dgm:spPr/>
      <dgm:t>
        <a:bodyPr/>
        <a:lstStyle/>
        <a:p>
          <a:endParaRPr lang="en-ID"/>
        </a:p>
      </dgm:t>
    </dgm:pt>
    <dgm:pt modelId="{5B17066E-C4A7-4BAD-BDC7-157D2A5B7192}" type="sibTrans" cxnId="{FACB7E2B-2803-4FDC-916D-B0118BE2060B}">
      <dgm:prSet/>
      <dgm:spPr/>
      <dgm:t>
        <a:bodyPr/>
        <a:lstStyle/>
        <a:p>
          <a:endParaRPr lang="en-ID"/>
        </a:p>
      </dgm:t>
    </dgm:pt>
    <dgm:pt modelId="{95BDFD3F-FFEC-4B38-BF20-6EF4FF6C11AC}">
      <dgm:prSet custT="1"/>
      <dgm:spPr/>
      <dgm:t>
        <a:bodyPr/>
        <a:lstStyle/>
        <a:p>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Belum</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ada</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keterbukaan</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informasi</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publik</a:t>
          </a:r>
          <a:endParaRPr lang="id-ID" sz="1600" dirty="0">
            <a:solidFill>
              <a:schemeClr val="tx1"/>
            </a:solidFill>
            <a:latin typeface="Arial" panose="020B0604020202020204" pitchFamily="34" charset="0"/>
            <a:ea typeface="Tahoma" panose="020B0604030504040204" pitchFamily="34" charset="0"/>
            <a:cs typeface="Arial" panose="020B0604020202020204" pitchFamily="34" charset="0"/>
          </a:endParaRPr>
        </a:p>
      </dgm:t>
    </dgm:pt>
    <dgm:pt modelId="{F9CB1440-D4A2-4D07-8D2B-1BBE9C1CECB1}" type="parTrans" cxnId="{8A3ED92D-08E9-4016-94A7-5EDD174B4E3A}">
      <dgm:prSet/>
      <dgm:spPr/>
      <dgm:t>
        <a:bodyPr/>
        <a:lstStyle/>
        <a:p>
          <a:endParaRPr lang="en-ID"/>
        </a:p>
      </dgm:t>
    </dgm:pt>
    <dgm:pt modelId="{AF6D2F07-EF81-40E2-8CD5-56C75CBE4774}" type="sibTrans" cxnId="{8A3ED92D-08E9-4016-94A7-5EDD174B4E3A}">
      <dgm:prSet/>
      <dgm:spPr/>
      <dgm:t>
        <a:bodyPr/>
        <a:lstStyle/>
        <a:p>
          <a:endParaRPr lang="en-ID"/>
        </a:p>
      </dgm:t>
    </dgm:pt>
    <dgm:pt modelId="{48FFB23B-F312-4391-93DE-DD128997D105}" type="pres">
      <dgm:prSet presAssocID="{91651C01-88BB-4A45-BE51-74723490FF01}" presName="Name0" presStyleCnt="0">
        <dgm:presLayoutVars>
          <dgm:dir/>
          <dgm:resizeHandles val="exact"/>
        </dgm:presLayoutVars>
      </dgm:prSet>
      <dgm:spPr/>
    </dgm:pt>
    <dgm:pt modelId="{330FBEB2-F5E8-4C1E-BEFC-8D5E113E9D2B}" type="pres">
      <dgm:prSet presAssocID="{DE83E678-829A-49D4-8EC8-AD10A85CAC69}" presName="node" presStyleLbl="node1" presStyleIdx="0" presStyleCnt="2">
        <dgm:presLayoutVars>
          <dgm:bulletEnabled val="1"/>
        </dgm:presLayoutVars>
      </dgm:prSet>
      <dgm:spPr/>
    </dgm:pt>
    <dgm:pt modelId="{19EFEBAE-4A34-4E86-98E2-46413EE67B77}" type="pres">
      <dgm:prSet presAssocID="{FF4AC715-263E-4B14-99EC-20AF4DF0C782}" presName="sibTrans" presStyleCnt="0"/>
      <dgm:spPr/>
    </dgm:pt>
    <dgm:pt modelId="{1D9D4A93-E75D-43E7-A5A2-71B96A40171B}" type="pres">
      <dgm:prSet presAssocID="{6CEE6693-1C8D-4330-A558-071C3B1F1799}" presName="node" presStyleLbl="node1" presStyleIdx="1" presStyleCnt="2">
        <dgm:presLayoutVars>
          <dgm:bulletEnabled val="1"/>
        </dgm:presLayoutVars>
      </dgm:prSet>
      <dgm:spPr/>
    </dgm:pt>
  </dgm:ptLst>
  <dgm:cxnLst>
    <dgm:cxn modelId="{FA2DDE01-F1EB-472C-9959-B8340E5077D9}" type="presOf" srcId="{09B37466-50BF-4AE1-B2C4-266505982F13}" destId="{1D9D4A93-E75D-43E7-A5A2-71B96A40171B}" srcOrd="0" destOrd="2" presId="urn:microsoft.com/office/officeart/2005/8/layout/hList6"/>
    <dgm:cxn modelId="{2A866314-E9D3-4693-892B-44DE5A0D0EB1}" srcId="{6CEE6693-1C8D-4330-A558-071C3B1F1799}" destId="{B16C5BD0-3F3E-43E0-80FA-0FD29A27F086}" srcOrd="4" destOrd="0" parTransId="{E23FB539-D249-4BB4-A242-0C555D6474B3}" sibTransId="{4CF4A373-B408-4FCC-B432-9F8491DA5BEC}"/>
    <dgm:cxn modelId="{8610C518-353B-4445-BE39-20953558D709}" srcId="{91651C01-88BB-4A45-BE51-74723490FF01}" destId="{DE83E678-829A-49D4-8EC8-AD10A85CAC69}" srcOrd="0" destOrd="0" parTransId="{9A09EC5A-B944-4583-89B2-3A11C22138B4}" sibTransId="{FF4AC715-263E-4B14-99EC-20AF4DF0C782}"/>
    <dgm:cxn modelId="{47750420-B158-49A2-BDBA-1201FDA49F2E}" srcId="{DE83E678-829A-49D4-8EC8-AD10A85CAC69}" destId="{6C0A8AEE-232A-4325-9CE2-09AB69010784}" srcOrd="0" destOrd="0" parTransId="{942E233B-86CE-4724-81EF-41FCB5F81D2A}" sibTransId="{118A2CD8-1542-4B39-A4AD-57B6B11BD545}"/>
    <dgm:cxn modelId="{403EF924-3A33-413B-BF7E-638E1D25DF9A}" srcId="{DE83E678-829A-49D4-8EC8-AD10A85CAC69}" destId="{E93B5A2C-E856-4806-950E-C3A4D6DBBEC8}" srcOrd="2" destOrd="0" parTransId="{2A94F366-476B-410B-B9E7-8938AE6EFF3B}" sibTransId="{F10DAECC-4C2A-4910-A72E-93BE456C065D}"/>
    <dgm:cxn modelId="{58482225-98AC-4B3C-A8B3-00D5B0403B0C}" type="presOf" srcId="{DE83E678-829A-49D4-8EC8-AD10A85CAC69}" destId="{330FBEB2-F5E8-4C1E-BEFC-8D5E113E9D2B}" srcOrd="0" destOrd="0" presId="urn:microsoft.com/office/officeart/2005/8/layout/hList6"/>
    <dgm:cxn modelId="{FACB7E2B-2803-4FDC-916D-B0118BE2060B}" srcId="{6CEE6693-1C8D-4330-A558-071C3B1F1799}" destId="{6BDF3421-FDE3-4122-82CE-DC8C8363ABF2}" srcOrd="2" destOrd="0" parTransId="{63739637-C023-4F6A-AAD6-233E2B19E27B}" sibTransId="{5B17066E-C4A7-4BAD-BDC7-157D2A5B7192}"/>
    <dgm:cxn modelId="{8A3ED92D-08E9-4016-94A7-5EDD174B4E3A}" srcId="{DE83E678-829A-49D4-8EC8-AD10A85CAC69}" destId="{95BDFD3F-FFEC-4B38-BF20-6EF4FF6C11AC}" srcOrd="3" destOrd="0" parTransId="{F9CB1440-D4A2-4D07-8D2B-1BBE9C1CECB1}" sibTransId="{AF6D2F07-EF81-40E2-8CD5-56C75CBE4774}"/>
    <dgm:cxn modelId="{FABFA138-9553-4B73-972A-E2EC54FC175C}" type="presOf" srcId="{6CEE6693-1C8D-4330-A558-071C3B1F1799}" destId="{1D9D4A93-E75D-43E7-A5A2-71B96A40171B}" srcOrd="0" destOrd="0" presId="urn:microsoft.com/office/officeart/2005/8/layout/hList6"/>
    <dgm:cxn modelId="{B1B24739-F57D-4F74-A8CA-D7E1236035BA}" srcId="{6CEE6693-1C8D-4330-A558-071C3B1F1799}" destId="{09B37466-50BF-4AE1-B2C4-266505982F13}" srcOrd="1" destOrd="0" parTransId="{F6AC106B-F6D0-4262-9702-C07C01838B0E}" sibTransId="{F89BEE42-0746-4333-B1E6-FBB5034F0584}"/>
    <dgm:cxn modelId="{0457933F-547E-4ED9-94C7-62C746FFFF48}" type="presOf" srcId="{6C0A8AEE-232A-4325-9CE2-09AB69010784}" destId="{330FBEB2-F5E8-4C1E-BEFC-8D5E113E9D2B}" srcOrd="0" destOrd="1" presId="urn:microsoft.com/office/officeart/2005/8/layout/hList6"/>
    <dgm:cxn modelId="{3C933E4B-6D9C-4800-8952-928DE3D8D825}" type="presOf" srcId="{95BDFD3F-FFEC-4B38-BF20-6EF4FF6C11AC}" destId="{330FBEB2-F5E8-4C1E-BEFC-8D5E113E9D2B}" srcOrd="0" destOrd="4" presId="urn:microsoft.com/office/officeart/2005/8/layout/hList6"/>
    <dgm:cxn modelId="{12407C4E-BBF3-4454-BF18-4901D8F683E1}" type="presOf" srcId="{BA3B59DC-4C73-48B8-BCDD-FCAB15D61ED2}" destId="{330FBEB2-F5E8-4C1E-BEFC-8D5E113E9D2B}" srcOrd="0" destOrd="2" presId="urn:microsoft.com/office/officeart/2005/8/layout/hList6"/>
    <dgm:cxn modelId="{AD2F4773-C4A7-467D-921E-CE95908104BF}" type="presOf" srcId="{0BBBB16A-82FB-4460-B0B7-DA707D8B6C37}" destId="{1D9D4A93-E75D-43E7-A5A2-71B96A40171B}" srcOrd="0" destOrd="1" presId="urn:microsoft.com/office/officeart/2005/8/layout/hList6"/>
    <dgm:cxn modelId="{73E20474-4AB7-463F-B47A-6EB77EDCF266}" type="presOf" srcId="{B16C5BD0-3F3E-43E0-80FA-0FD29A27F086}" destId="{1D9D4A93-E75D-43E7-A5A2-71B96A40171B}" srcOrd="0" destOrd="5" presId="urn:microsoft.com/office/officeart/2005/8/layout/hList6"/>
    <dgm:cxn modelId="{0B710559-E002-4361-ACAC-FC6AFA5C0EC5}" srcId="{6CEE6693-1C8D-4330-A558-071C3B1F1799}" destId="{0BBBB16A-82FB-4460-B0B7-DA707D8B6C37}" srcOrd="0" destOrd="0" parTransId="{49E3341C-65EC-48AE-BC5A-B08A0FBB1B98}" sibTransId="{A961D87C-9A1F-403B-906F-0B2F68BC47B5}"/>
    <dgm:cxn modelId="{F3625283-86D4-4A1F-B3A8-057BB4CBE4C8}" srcId="{6CEE6693-1C8D-4330-A558-071C3B1F1799}" destId="{D9098C62-46BC-4F29-BDE2-87C6C1707379}" srcOrd="3" destOrd="0" parTransId="{A3ED3C8A-8F9A-4D8B-9985-7A7D80EFB2E6}" sibTransId="{ABD071D2-210B-42E2-9DA0-EBBDBEF91A03}"/>
    <dgm:cxn modelId="{3722338B-A12A-4E63-BF6B-3DA5F0F086BE}" type="presOf" srcId="{D9098C62-46BC-4F29-BDE2-87C6C1707379}" destId="{1D9D4A93-E75D-43E7-A5A2-71B96A40171B}" srcOrd="0" destOrd="4" presId="urn:microsoft.com/office/officeart/2005/8/layout/hList6"/>
    <dgm:cxn modelId="{092EB399-93CD-46E1-B84D-77EC15B7A2AF}" type="presOf" srcId="{6BDF3421-FDE3-4122-82CE-DC8C8363ABF2}" destId="{1D9D4A93-E75D-43E7-A5A2-71B96A40171B}" srcOrd="0" destOrd="3" presId="urn:microsoft.com/office/officeart/2005/8/layout/hList6"/>
    <dgm:cxn modelId="{6C4F71B2-5A9D-47E5-A6E1-500252A81B63}" srcId="{DE83E678-829A-49D4-8EC8-AD10A85CAC69}" destId="{BA3B59DC-4C73-48B8-BCDD-FCAB15D61ED2}" srcOrd="1" destOrd="0" parTransId="{F0A15CF0-4A64-4B96-AB28-0664E395AA29}" sibTransId="{18CB6C06-BA93-44DC-B57F-93D7341D5CC0}"/>
    <dgm:cxn modelId="{98A7A8E3-4D6D-44B2-AC55-2BEC294D8916}" type="presOf" srcId="{E93B5A2C-E856-4806-950E-C3A4D6DBBEC8}" destId="{330FBEB2-F5E8-4C1E-BEFC-8D5E113E9D2B}" srcOrd="0" destOrd="3" presId="urn:microsoft.com/office/officeart/2005/8/layout/hList6"/>
    <dgm:cxn modelId="{27DE41FC-3A14-4202-B85B-374B95DA87D4}" srcId="{91651C01-88BB-4A45-BE51-74723490FF01}" destId="{6CEE6693-1C8D-4330-A558-071C3B1F1799}" srcOrd="1" destOrd="0" parTransId="{DA185F17-32EB-4399-8F61-CE6465A1067D}" sibTransId="{CF2BF820-6490-4AE5-B9B5-1662525BA8CF}"/>
    <dgm:cxn modelId="{B1BB89FD-17D9-43F4-BE40-C00CA947FA7B}" type="presOf" srcId="{91651C01-88BB-4A45-BE51-74723490FF01}" destId="{48FFB23B-F312-4391-93DE-DD128997D105}" srcOrd="0" destOrd="0" presId="urn:microsoft.com/office/officeart/2005/8/layout/hList6"/>
    <dgm:cxn modelId="{1F8B3227-550B-4DAD-8C9D-85C90054F047}" type="presParOf" srcId="{48FFB23B-F312-4391-93DE-DD128997D105}" destId="{330FBEB2-F5E8-4C1E-BEFC-8D5E113E9D2B}" srcOrd="0" destOrd="0" presId="urn:microsoft.com/office/officeart/2005/8/layout/hList6"/>
    <dgm:cxn modelId="{A918B5F4-F133-4B9A-BCDE-0613C9BBD6CB}" type="presParOf" srcId="{48FFB23B-F312-4391-93DE-DD128997D105}" destId="{19EFEBAE-4A34-4E86-98E2-46413EE67B77}" srcOrd="1" destOrd="0" presId="urn:microsoft.com/office/officeart/2005/8/layout/hList6"/>
    <dgm:cxn modelId="{5586CFA5-2BC1-4F7E-BE9A-EFB2DD51A85A}" type="presParOf" srcId="{48FFB23B-F312-4391-93DE-DD128997D105}" destId="{1D9D4A93-E75D-43E7-A5A2-71B96A40171B}"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1651C01-88BB-4A45-BE51-74723490FF01}"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id-ID"/>
        </a:p>
      </dgm:t>
    </dgm:pt>
    <dgm:pt modelId="{DE83E678-829A-49D4-8EC8-AD10A85CAC69}">
      <dgm:prSet phldrT="[Text]" custT="1"/>
      <dgm:spPr/>
      <dgm:t>
        <a:bodyPr/>
        <a:lstStyle/>
        <a:p>
          <a:pPr>
            <a:buNone/>
          </a:pPr>
          <a:r>
            <a:rPr lang="id-ID" sz="1600" b="1" kern="1200" dirty="0">
              <a:solidFill>
                <a:schemeClr val="tx1"/>
              </a:solidFill>
              <a:latin typeface="Arial" panose="020B0604020202020204" pitchFamily="34" charset="0"/>
              <a:cs typeface="Arial" panose="020B0604020202020204" pitchFamily="34" charset="0"/>
            </a:rPr>
            <a:t>Dulu</a:t>
          </a:r>
        </a:p>
      </dgm:t>
    </dgm:pt>
    <dgm:pt modelId="{9A09EC5A-B944-4583-89B2-3A11C22138B4}" type="parTrans" cxnId="{8610C518-353B-4445-BE39-20953558D709}">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FF4AC715-263E-4B14-99EC-20AF4DF0C782}" type="sibTrans" cxnId="{8610C518-353B-4445-BE39-20953558D709}">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6CEE6693-1C8D-4330-A558-071C3B1F1799}">
      <dgm:prSet phldrT="[Text]" custT="1"/>
      <dgm:spPr/>
      <dgm:t>
        <a:bodyPr/>
        <a:lstStyle/>
        <a:p>
          <a:pPr>
            <a:buNone/>
          </a:pPr>
          <a:r>
            <a:rPr lang="id-ID" sz="1450" b="1" kern="1200" dirty="0">
              <a:solidFill>
                <a:schemeClr val="bg1"/>
              </a:solidFill>
              <a:latin typeface="Arial" panose="020B0604020202020204" pitchFamily="34" charset="0"/>
              <a:cs typeface="Arial" panose="020B0604020202020204" pitchFamily="34" charset="0"/>
            </a:rPr>
            <a:t>Sekarang</a:t>
          </a:r>
        </a:p>
      </dgm:t>
    </dgm:pt>
    <dgm:pt modelId="{CF2BF820-6490-4AE5-B9B5-1662525BA8CF}" type="sibTrans" cxnId="{27DE41FC-3A14-4202-B85B-374B95DA87D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DA185F17-32EB-4399-8F61-CE6465A1067D}" type="parTrans" cxnId="{27DE41FC-3A14-4202-B85B-374B95DA87D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6C0A8AEE-232A-4325-9CE2-09AB69010784}">
      <dgm:prSet custT="1"/>
      <dgm:spPr/>
      <dgm:t>
        <a:bodyPr/>
        <a:lstStyle/>
        <a:p>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ditetapkan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sebuah</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keputusan</a:t>
          </a:r>
          <a:endPar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942E233B-86CE-4724-81EF-41FCB5F81D2A}" type="parTrans" cxnId="{47750420-B158-49A2-BDBA-1201FDA49F2E}">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118A2CD8-1542-4B39-A4AD-57B6B11BD545}" type="sibTrans" cxnId="{47750420-B158-49A2-BDBA-1201FDA49F2E}">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0BBBB16A-82FB-4460-B0B7-DA707D8B6C37}">
      <dgm:prSet phldrT="[Text]" custT="1"/>
      <dgm:spPr/>
      <dgm:t>
        <a:bodyPr/>
        <a:lstStyle/>
        <a:p>
          <a:pPr>
            <a:buClrTx/>
            <a:buSzTx/>
            <a:buFont typeface="Arial" panose="020B0604020202020204" pitchFamily="34" charset="0"/>
            <a:buChar char="•"/>
          </a:pP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ditetapkan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Keputusan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Rektor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(SK No. 93/UN7.P/HK/2018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tentang</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Undip</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id-ID" sz="145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A961D87C-9A1F-403B-906F-0B2F68BC47B5}" type="sibTrans" cxnId="{0B710559-E002-4361-ACAC-FC6AFA5C0EC5}">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49E3341C-65EC-48AE-BC5A-B08A0FBB1B98}" type="parTrans" cxnId="{0B710559-E002-4361-ACAC-FC6AFA5C0EC5}">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6177A262-05A3-4B08-A6F5-8331FB64F156}">
      <dgm:prSet custT="1"/>
      <dgm:spPr/>
      <dgm:t>
        <a:bodyPr/>
        <a:lstStyle/>
        <a:p>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Sosialisasi</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Maklumat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terbatas</a:t>
          </a:r>
          <a:endPar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57D46E8D-E624-4788-A3DC-ECF15BC22031}" type="parTrans" cxnId="{E4B38122-5B61-4403-8AF4-3B751DA3DDA7}">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083FCCC2-7DCE-4DC3-A065-1CCF3363FC35}" type="sibTrans" cxnId="{E4B38122-5B61-4403-8AF4-3B751DA3DDA7}">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600270CC-3677-4034-B773-813B4EEBB600}">
      <dgm:prSet custT="1"/>
      <dgm:spPr/>
      <dgm:t>
        <a:bodyPr/>
        <a:lstStyle/>
        <a:p>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dilakukan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sosialisai</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komitmen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masifkebersihan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p>
      </dgm:t>
    </dgm:pt>
    <dgm:pt modelId="{DF22B212-8CF2-4A42-8468-97BEAA9794EF}" type="parTrans" cxnId="{2C6A2C95-9CEF-4ABC-A643-5D6F48A6902D}">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E3A41388-3AD4-452C-9505-6F189257EBEF}" type="sibTrans" cxnId="{2C6A2C95-9CEF-4ABC-A643-5D6F48A6902D}">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8D61621A-2B43-4B92-9B6C-A9FF25AD5977}">
      <dgm:prSet custT="1"/>
      <dgm:spPr/>
      <dgm:t>
        <a:bodyPr/>
        <a:lstStyle/>
        <a:p>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tentang</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dapat</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diakses</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oleh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masyarakat</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terbatas</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langsung</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1"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face to face</a:t>
          </a:r>
        </a:p>
      </dgm:t>
    </dgm:pt>
    <dgm:pt modelId="{FC4DCDC5-6494-4D8E-B02B-CF705052CB66}" type="parTrans" cxnId="{75E81AA7-A7B7-48A6-9333-39C95C80340C}">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FFA50548-CD5A-4AB6-BA63-C6205ED7CD03}" type="sibTrans" cxnId="{75E81AA7-A7B7-48A6-9333-39C95C80340C}">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1CB681EC-5059-4238-ACF5-8B9F29CE3F5A}">
      <dgm:prSet custT="1"/>
      <dgm:spPr/>
      <dgm:t>
        <a:bodyPr/>
        <a:lstStyle/>
        <a:p>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ditemukan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pegawai</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msih</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kurang</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ramah</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terhadap</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customer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mahasiswa</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alumni dan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pihak</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luar</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t>
          </a:r>
        </a:p>
      </dgm:t>
    </dgm:pt>
    <dgm:pt modelId="{C8333FC9-80F0-42DA-8C2C-97B1A556D3D9}" type="parTrans" cxnId="{B6B62924-D27A-4AB5-A5E2-52B0BC04D5B8}">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E69D1799-D4AC-484C-98FD-FD636DE2FD18}" type="sibTrans" cxnId="{B6B62924-D27A-4AB5-A5E2-52B0BC04D5B8}">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D0F70784-1712-4776-B149-F31F6363F73F}">
      <dgm:prSet custT="1"/>
      <dgm:spPr/>
      <dgm:t>
        <a:bodyPr/>
        <a:lstStyle/>
        <a:p>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Tempat</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tunggu</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tamu</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Unit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Layanan</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Terpadu</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nyaman</a:t>
          </a:r>
          <a:endParaRPr kumimoji="0" lang="en-US" sz="15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BA550B52-4373-4CAF-9DFD-DA5B4A8F5D59}" type="parTrans" cxnId="{198D7CB7-3CA7-4058-BE24-2FBDF8BFA22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7A970C82-20E8-458B-A735-5A0307DD382A}" type="sibTrans" cxnId="{198D7CB7-3CA7-4058-BE24-2FBDF8BFA22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BB8FC51A-7650-4931-8013-6C3E81B081AB}">
      <dgm:prSet custT="1"/>
      <dgm:spPr/>
      <dgm:t>
        <a:bodyPr/>
        <a:lstStyle/>
        <a:p>
          <a:pPr>
            <a:buClrTx/>
            <a:buSzTx/>
            <a:buFont typeface="Arial" panose="020B0604020202020204" pitchFamily="34" charset="0"/>
            <a:buChar char="•"/>
          </a:pP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Terdapat</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Buku</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Mutu</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Terpadu</a:t>
          </a:r>
          <a:endPar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88E5AF1B-D2A1-4B7D-9FFA-F96BCB018221}" type="parTrans" cxnId="{5A18B9C3-122D-4E2C-A253-B66E8EF0B4E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149D9A8E-390E-4B30-A969-5D8DE259630C}" type="sibTrans" cxnId="{5A18B9C3-122D-4E2C-A253-B66E8EF0B4E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47262D2E-DDE1-4480-BB57-6371180AE633}">
      <dgm:prSet custT="1"/>
      <dgm:spPr/>
      <dgm:t>
        <a:bodyPr/>
        <a:lstStyle/>
        <a:p>
          <a:pPr>
            <a:buClrTx/>
            <a:buSzTx/>
            <a:buFont typeface="Arial" panose="020B0604020202020204" pitchFamily="34" charset="0"/>
            <a:buChar char="•"/>
          </a:pP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Maklumat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disosialisasikan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tertuang</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Keputusan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Rektor</a:t>
          </a:r>
          <a:endPar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D2139BFD-DB3C-4E51-B5EE-3E4287B0DFAD}" type="parTrans" cxnId="{057A65CD-1C9B-4821-ADEA-BBC00EEE3CB8}">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BAC024E3-6BD6-4F9C-86F7-29CFA50257B5}" type="sibTrans" cxnId="{057A65CD-1C9B-4821-ADEA-BBC00EEE3CB8}">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5C2CFC27-D9C8-4881-8BAD-6867284FC9E2}">
      <dgm:prSet custT="1"/>
      <dgm:spPr/>
      <dgm:t>
        <a:bodyPr/>
        <a:lstStyle/>
        <a:p>
          <a:pPr>
            <a:buClrTx/>
            <a:buSzTx/>
            <a:buFont typeface="Arial" panose="020B0604020202020204" pitchFamily="34" charset="0"/>
            <a:buChar char="•"/>
          </a:pP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dilaksanakan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sosialisasi</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komitmen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Prima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dapat</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diakses</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web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fakultas</a:t>
          </a:r>
          <a:endPar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D7ACB4E9-3EE6-4B50-9AB7-EA5159B1382B}" type="parTrans" cxnId="{7CAD861C-B7D8-4624-9D02-EA44077A02E1}">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D7140216-DD62-44AC-BA8C-44AD8E3308BB}" type="sibTrans" cxnId="{7CAD861C-B7D8-4624-9D02-EA44077A02E1}">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AED4D812-982A-49F2-965C-5D42C5277A57}">
      <dgm:prSet custT="1"/>
      <dgm:spPr/>
      <dgm:t>
        <a:bodyPr/>
        <a:lstStyle/>
        <a:p>
          <a:pPr>
            <a:buClrTx/>
            <a:buSzTx/>
            <a:buFont typeface="Arial" panose="020B0604020202020204" pitchFamily="34" charset="0"/>
            <a:buChar char="•"/>
          </a:pP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Staf</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administrasi</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semakin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peduli</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semakin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ramah</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terhadap</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customer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mahasiswa</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alumni dan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pihak</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luar</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Tempat</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tunggu</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tamu</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Unit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Layanan</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Terpadu</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nyaman</a:t>
          </a:r>
          <a:endParaRPr kumimoji="0" lang="en-US" sz="145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900CE7A4-BAA5-460C-A356-1894CA2B839C}" type="parTrans" cxnId="{D4F54D27-0DE4-4B70-8C89-F5C7DD66A9A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44B24B92-619E-48F2-A955-767749BC45D5}" type="sibTrans" cxnId="{D4F54D27-0DE4-4B70-8C89-F5C7DD66A9A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48FFB23B-F312-4391-93DE-DD128997D105}" type="pres">
      <dgm:prSet presAssocID="{91651C01-88BB-4A45-BE51-74723490FF01}" presName="Name0" presStyleCnt="0">
        <dgm:presLayoutVars>
          <dgm:dir/>
          <dgm:resizeHandles val="exact"/>
        </dgm:presLayoutVars>
      </dgm:prSet>
      <dgm:spPr/>
    </dgm:pt>
    <dgm:pt modelId="{330FBEB2-F5E8-4C1E-BEFC-8D5E113E9D2B}" type="pres">
      <dgm:prSet presAssocID="{DE83E678-829A-49D4-8EC8-AD10A85CAC69}" presName="node" presStyleLbl="node1" presStyleIdx="0" presStyleCnt="2" custLinFactNeighborX="-1386" custLinFactNeighborY="469">
        <dgm:presLayoutVars>
          <dgm:bulletEnabled val="1"/>
        </dgm:presLayoutVars>
      </dgm:prSet>
      <dgm:spPr/>
    </dgm:pt>
    <dgm:pt modelId="{19EFEBAE-4A34-4E86-98E2-46413EE67B77}" type="pres">
      <dgm:prSet presAssocID="{FF4AC715-263E-4B14-99EC-20AF4DF0C782}" presName="sibTrans" presStyleCnt="0"/>
      <dgm:spPr/>
    </dgm:pt>
    <dgm:pt modelId="{1D9D4A93-E75D-43E7-A5A2-71B96A40171B}" type="pres">
      <dgm:prSet presAssocID="{6CEE6693-1C8D-4330-A558-071C3B1F1799}" presName="node" presStyleLbl="node1" presStyleIdx="1" presStyleCnt="2">
        <dgm:presLayoutVars>
          <dgm:bulletEnabled val="1"/>
        </dgm:presLayoutVars>
      </dgm:prSet>
      <dgm:spPr/>
    </dgm:pt>
  </dgm:ptLst>
  <dgm:cxnLst>
    <dgm:cxn modelId="{8610C518-353B-4445-BE39-20953558D709}" srcId="{91651C01-88BB-4A45-BE51-74723490FF01}" destId="{DE83E678-829A-49D4-8EC8-AD10A85CAC69}" srcOrd="0" destOrd="0" parTransId="{9A09EC5A-B944-4583-89B2-3A11C22138B4}" sibTransId="{FF4AC715-263E-4B14-99EC-20AF4DF0C782}"/>
    <dgm:cxn modelId="{7CAD861C-B7D8-4624-9D02-EA44077A02E1}" srcId="{6CEE6693-1C8D-4330-A558-071C3B1F1799}" destId="{5C2CFC27-D9C8-4881-8BAD-6867284FC9E2}" srcOrd="3" destOrd="0" parTransId="{D7ACB4E9-3EE6-4B50-9AB7-EA5159B1382B}" sibTransId="{D7140216-DD62-44AC-BA8C-44AD8E3308BB}"/>
    <dgm:cxn modelId="{47750420-B158-49A2-BDBA-1201FDA49F2E}" srcId="{DE83E678-829A-49D4-8EC8-AD10A85CAC69}" destId="{6C0A8AEE-232A-4325-9CE2-09AB69010784}" srcOrd="0" destOrd="0" parTransId="{942E233B-86CE-4724-81EF-41FCB5F81D2A}" sibTransId="{118A2CD8-1542-4B39-A4AD-57B6B11BD545}"/>
    <dgm:cxn modelId="{E4B38122-5B61-4403-8AF4-3B751DA3DDA7}" srcId="{DE83E678-829A-49D4-8EC8-AD10A85CAC69}" destId="{6177A262-05A3-4B08-A6F5-8331FB64F156}" srcOrd="1" destOrd="0" parTransId="{57D46E8D-E624-4788-A3DC-ECF15BC22031}" sibTransId="{083FCCC2-7DCE-4DC3-A065-1CCF3363FC35}"/>
    <dgm:cxn modelId="{B6B62924-D27A-4AB5-A5E2-52B0BC04D5B8}" srcId="{DE83E678-829A-49D4-8EC8-AD10A85CAC69}" destId="{1CB681EC-5059-4238-ACF5-8B9F29CE3F5A}" srcOrd="4" destOrd="0" parTransId="{C8333FC9-80F0-42DA-8C2C-97B1A556D3D9}" sibTransId="{E69D1799-D4AC-484C-98FD-FD636DE2FD18}"/>
    <dgm:cxn modelId="{58482225-98AC-4B3C-A8B3-00D5B0403B0C}" type="presOf" srcId="{DE83E678-829A-49D4-8EC8-AD10A85CAC69}" destId="{330FBEB2-F5E8-4C1E-BEFC-8D5E113E9D2B}" srcOrd="0" destOrd="0" presId="urn:microsoft.com/office/officeart/2005/8/layout/hList6"/>
    <dgm:cxn modelId="{D4F54D27-0DE4-4B70-8C89-F5C7DD66A9A4}" srcId="{6CEE6693-1C8D-4330-A558-071C3B1F1799}" destId="{AED4D812-982A-49F2-965C-5D42C5277A57}" srcOrd="4" destOrd="0" parTransId="{900CE7A4-BAA5-460C-A356-1894CA2B839C}" sibTransId="{44B24B92-619E-48F2-A955-767749BC45D5}"/>
    <dgm:cxn modelId="{CE79FA29-7985-4FF6-9261-87A4516070DA}" type="presOf" srcId="{6177A262-05A3-4B08-A6F5-8331FB64F156}" destId="{330FBEB2-F5E8-4C1E-BEFC-8D5E113E9D2B}" srcOrd="0" destOrd="2" presId="urn:microsoft.com/office/officeart/2005/8/layout/hList6"/>
    <dgm:cxn modelId="{8969542B-A37F-41F6-8D16-2AFEE9BCB7E9}" type="presOf" srcId="{1CB681EC-5059-4238-ACF5-8B9F29CE3F5A}" destId="{330FBEB2-F5E8-4C1E-BEFC-8D5E113E9D2B}" srcOrd="0" destOrd="5" presId="urn:microsoft.com/office/officeart/2005/8/layout/hList6"/>
    <dgm:cxn modelId="{FABFA138-9553-4B73-972A-E2EC54FC175C}" type="presOf" srcId="{6CEE6693-1C8D-4330-A558-071C3B1F1799}" destId="{1D9D4A93-E75D-43E7-A5A2-71B96A40171B}" srcOrd="0" destOrd="0" presId="urn:microsoft.com/office/officeart/2005/8/layout/hList6"/>
    <dgm:cxn modelId="{A77DBF3C-FFC6-4195-A7C2-EEB6828BE894}" type="presOf" srcId="{BB8FC51A-7650-4931-8013-6C3E81B081AB}" destId="{1D9D4A93-E75D-43E7-A5A2-71B96A40171B}" srcOrd="0" destOrd="2" presId="urn:microsoft.com/office/officeart/2005/8/layout/hList6"/>
    <dgm:cxn modelId="{0457933F-547E-4ED9-94C7-62C746FFFF48}" type="presOf" srcId="{6C0A8AEE-232A-4325-9CE2-09AB69010784}" destId="{330FBEB2-F5E8-4C1E-BEFC-8D5E113E9D2B}" srcOrd="0" destOrd="1" presId="urn:microsoft.com/office/officeart/2005/8/layout/hList6"/>
    <dgm:cxn modelId="{CEAB1D63-3E7C-4B78-92A7-8918781D2F52}" type="presOf" srcId="{D0F70784-1712-4776-B149-F31F6363F73F}" destId="{330FBEB2-F5E8-4C1E-BEFC-8D5E113E9D2B}" srcOrd="0" destOrd="6" presId="urn:microsoft.com/office/officeart/2005/8/layout/hList6"/>
    <dgm:cxn modelId="{8333C468-102B-482B-A875-28205BE41D8C}" type="presOf" srcId="{600270CC-3677-4034-B773-813B4EEBB600}" destId="{330FBEB2-F5E8-4C1E-BEFC-8D5E113E9D2B}" srcOrd="0" destOrd="3" presId="urn:microsoft.com/office/officeart/2005/8/layout/hList6"/>
    <dgm:cxn modelId="{9C1D8F72-7925-4617-B0BA-A746788007E8}" type="presOf" srcId="{8D61621A-2B43-4B92-9B6C-A9FF25AD5977}" destId="{330FBEB2-F5E8-4C1E-BEFC-8D5E113E9D2B}" srcOrd="0" destOrd="4" presId="urn:microsoft.com/office/officeart/2005/8/layout/hList6"/>
    <dgm:cxn modelId="{AD2F4773-C4A7-467D-921E-CE95908104BF}" type="presOf" srcId="{0BBBB16A-82FB-4460-B0B7-DA707D8B6C37}" destId="{1D9D4A93-E75D-43E7-A5A2-71B96A40171B}" srcOrd="0" destOrd="1" presId="urn:microsoft.com/office/officeart/2005/8/layout/hList6"/>
    <dgm:cxn modelId="{0B710559-E002-4361-ACAC-FC6AFA5C0EC5}" srcId="{6CEE6693-1C8D-4330-A558-071C3B1F1799}" destId="{0BBBB16A-82FB-4460-B0B7-DA707D8B6C37}" srcOrd="0" destOrd="0" parTransId="{49E3341C-65EC-48AE-BC5A-B08A0FBB1B98}" sibTransId="{A961D87C-9A1F-403B-906F-0B2F68BC47B5}"/>
    <dgm:cxn modelId="{E9A4DE8E-48D3-4BF9-9089-98A8C6D84461}" type="presOf" srcId="{47262D2E-DDE1-4480-BB57-6371180AE633}" destId="{1D9D4A93-E75D-43E7-A5A2-71B96A40171B}" srcOrd="0" destOrd="3" presId="urn:microsoft.com/office/officeart/2005/8/layout/hList6"/>
    <dgm:cxn modelId="{2C6A2C95-9CEF-4ABC-A643-5D6F48A6902D}" srcId="{DE83E678-829A-49D4-8EC8-AD10A85CAC69}" destId="{600270CC-3677-4034-B773-813B4EEBB600}" srcOrd="2" destOrd="0" parTransId="{DF22B212-8CF2-4A42-8468-97BEAA9794EF}" sibTransId="{E3A41388-3AD4-452C-9505-6F189257EBEF}"/>
    <dgm:cxn modelId="{048CA19B-EDA6-409A-AED4-09C14EA4739F}" type="presOf" srcId="{5C2CFC27-D9C8-4881-8BAD-6867284FC9E2}" destId="{1D9D4A93-E75D-43E7-A5A2-71B96A40171B}" srcOrd="0" destOrd="4" presId="urn:microsoft.com/office/officeart/2005/8/layout/hList6"/>
    <dgm:cxn modelId="{75E81AA7-A7B7-48A6-9333-39C95C80340C}" srcId="{DE83E678-829A-49D4-8EC8-AD10A85CAC69}" destId="{8D61621A-2B43-4B92-9B6C-A9FF25AD5977}" srcOrd="3" destOrd="0" parTransId="{FC4DCDC5-6494-4D8E-B02B-CF705052CB66}" sibTransId="{FFA50548-CD5A-4AB6-BA63-C6205ED7CD03}"/>
    <dgm:cxn modelId="{198D7CB7-3CA7-4058-BE24-2FBDF8BFA224}" srcId="{DE83E678-829A-49D4-8EC8-AD10A85CAC69}" destId="{D0F70784-1712-4776-B149-F31F6363F73F}" srcOrd="5" destOrd="0" parTransId="{BA550B52-4373-4CAF-9DFD-DA5B4A8F5D59}" sibTransId="{7A970C82-20E8-458B-A735-5A0307DD382A}"/>
    <dgm:cxn modelId="{5A18B9C3-122D-4E2C-A253-B66E8EF0B4E4}" srcId="{6CEE6693-1C8D-4330-A558-071C3B1F1799}" destId="{BB8FC51A-7650-4931-8013-6C3E81B081AB}" srcOrd="1" destOrd="0" parTransId="{88E5AF1B-D2A1-4B7D-9FFA-F96BCB018221}" sibTransId="{149D9A8E-390E-4B30-A969-5D8DE259630C}"/>
    <dgm:cxn modelId="{057A65CD-1C9B-4821-ADEA-BBC00EEE3CB8}" srcId="{6CEE6693-1C8D-4330-A558-071C3B1F1799}" destId="{47262D2E-DDE1-4480-BB57-6371180AE633}" srcOrd="2" destOrd="0" parTransId="{D2139BFD-DB3C-4E51-B5EE-3E4287B0DFAD}" sibTransId="{BAC024E3-6BD6-4F9C-86F7-29CFA50257B5}"/>
    <dgm:cxn modelId="{41CBE3D4-73CB-4800-8838-B9CBF9125511}" type="presOf" srcId="{AED4D812-982A-49F2-965C-5D42C5277A57}" destId="{1D9D4A93-E75D-43E7-A5A2-71B96A40171B}" srcOrd="0" destOrd="5" presId="urn:microsoft.com/office/officeart/2005/8/layout/hList6"/>
    <dgm:cxn modelId="{27DE41FC-3A14-4202-B85B-374B95DA87D4}" srcId="{91651C01-88BB-4A45-BE51-74723490FF01}" destId="{6CEE6693-1C8D-4330-A558-071C3B1F1799}" srcOrd="1" destOrd="0" parTransId="{DA185F17-32EB-4399-8F61-CE6465A1067D}" sibTransId="{CF2BF820-6490-4AE5-B9B5-1662525BA8CF}"/>
    <dgm:cxn modelId="{B1BB89FD-17D9-43F4-BE40-C00CA947FA7B}" type="presOf" srcId="{91651C01-88BB-4A45-BE51-74723490FF01}" destId="{48FFB23B-F312-4391-93DE-DD128997D105}" srcOrd="0" destOrd="0" presId="urn:microsoft.com/office/officeart/2005/8/layout/hList6"/>
    <dgm:cxn modelId="{1F8B3227-550B-4DAD-8C9D-85C90054F047}" type="presParOf" srcId="{48FFB23B-F312-4391-93DE-DD128997D105}" destId="{330FBEB2-F5E8-4C1E-BEFC-8D5E113E9D2B}" srcOrd="0" destOrd="0" presId="urn:microsoft.com/office/officeart/2005/8/layout/hList6"/>
    <dgm:cxn modelId="{A918B5F4-F133-4B9A-BCDE-0613C9BBD6CB}" type="presParOf" srcId="{48FFB23B-F312-4391-93DE-DD128997D105}" destId="{19EFEBAE-4A34-4E86-98E2-46413EE67B77}" srcOrd="1" destOrd="0" presId="urn:microsoft.com/office/officeart/2005/8/layout/hList6"/>
    <dgm:cxn modelId="{5586CFA5-2BC1-4F7E-BE9A-EFB2DD51A85A}" type="presParOf" srcId="{48FFB23B-F312-4391-93DE-DD128997D105}" destId="{1D9D4A93-E75D-43E7-A5A2-71B96A40171B}"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B1F038-0F9D-4D45-BFBC-CF8C0117F522}" type="doc">
      <dgm:prSet loTypeId="urn:microsoft.com/office/officeart/2005/8/layout/cycle2" loCatId="cycle" qsTypeId="urn:microsoft.com/office/officeart/2005/8/quickstyle/3d1" qsCatId="3D" csTypeId="urn:microsoft.com/office/officeart/2005/8/colors/colorful1#1" csCatId="colorful" phldr="1"/>
      <dgm:spPr/>
      <dgm:t>
        <a:bodyPr/>
        <a:lstStyle/>
        <a:p>
          <a:endParaRPr lang="id-ID"/>
        </a:p>
      </dgm:t>
    </dgm:pt>
    <dgm:pt modelId="{B8F0F528-F4A9-4B13-9188-2465ACBC6951}">
      <dgm:prSet phldrT="[Text]"/>
      <dgm:spPr/>
      <dgm:t>
        <a:bodyPr/>
        <a:lstStyle/>
        <a:p>
          <a:r>
            <a:rPr lang="id-ID" b="1" dirty="0"/>
            <a:t>Penetapan Target Kinerja Awal Tahun</a:t>
          </a:r>
        </a:p>
      </dgm:t>
    </dgm:pt>
    <dgm:pt modelId="{FB30219D-FFCF-41DA-887E-2E8A48F11A7A}" type="parTrans" cxnId="{FE15DC9C-EA10-4FD2-82E9-5092F8F0F503}">
      <dgm:prSet/>
      <dgm:spPr/>
      <dgm:t>
        <a:bodyPr/>
        <a:lstStyle/>
        <a:p>
          <a:endParaRPr lang="id-ID" b="1"/>
        </a:p>
      </dgm:t>
    </dgm:pt>
    <dgm:pt modelId="{B3F10435-66FB-43B6-AF4D-2C03D6D889A7}" type="sibTrans" cxnId="{FE15DC9C-EA10-4FD2-82E9-5092F8F0F503}">
      <dgm:prSet/>
      <dgm:spPr/>
      <dgm:t>
        <a:bodyPr/>
        <a:lstStyle/>
        <a:p>
          <a:endParaRPr lang="id-ID" b="1"/>
        </a:p>
      </dgm:t>
    </dgm:pt>
    <dgm:pt modelId="{7AB8581B-32C9-4E8B-99C1-B624F62CDB21}">
      <dgm:prSet phldrT="[Text]"/>
      <dgm:spPr/>
      <dgm:t>
        <a:bodyPr/>
        <a:lstStyle/>
        <a:p>
          <a:r>
            <a:rPr lang="id-ID" b="1" dirty="0"/>
            <a:t>Monitoring Capaian Kinerja TW 1</a:t>
          </a:r>
        </a:p>
      </dgm:t>
    </dgm:pt>
    <dgm:pt modelId="{46657DBD-C9FB-4972-B743-2A3610AF92B7}" type="parTrans" cxnId="{CF41278E-3C7F-4997-92F0-FA5C84471847}">
      <dgm:prSet/>
      <dgm:spPr/>
      <dgm:t>
        <a:bodyPr/>
        <a:lstStyle/>
        <a:p>
          <a:endParaRPr lang="id-ID" b="1"/>
        </a:p>
      </dgm:t>
    </dgm:pt>
    <dgm:pt modelId="{0230959A-026C-458F-B951-1907C4CFDDC0}" type="sibTrans" cxnId="{CF41278E-3C7F-4997-92F0-FA5C84471847}">
      <dgm:prSet/>
      <dgm:spPr/>
      <dgm:t>
        <a:bodyPr/>
        <a:lstStyle/>
        <a:p>
          <a:endParaRPr lang="id-ID" b="1"/>
        </a:p>
      </dgm:t>
    </dgm:pt>
    <dgm:pt modelId="{AECC2A28-F28C-4C3D-A9A0-196C4B66C944}">
      <dgm:prSet phldrT="[Text]"/>
      <dgm:spPr/>
      <dgm:t>
        <a:bodyPr/>
        <a:lstStyle/>
        <a:p>
          <a:r>
            <a:rPr lang="id-ID" b="1" dirty="0"/>
            <a:t>Monitoring Capaian Kinerja TW 2</a:t>
          </a:r>
        </a:p>
      </dgm:t>
    </dgm:pt>
    <dgm:pt modelId="{CD135B8F-BD15-416B-B1E8-C0F5711DE956}" type="parTrans" cxnId="{B35F4738-31DF-4326-9ADD-90701072F635}">
      <dgm:prSet/>
      <dgm:spPr/>
      <dgm:t>
        <a:bodyPr/>
        <a:lstStyle/>
        <a:p>
          <a:endParaRPr lang="id-ID" b="1"/>
        </a:p>
      </dgm:t>
    </dgm:pt>
    <dgm:pt modelId="{8FC98D7E-E8A6-4DCA-8C5C-DBC958D934E1}" type="sibTrans" cxnId="{B35F4738-31DF-4326-9ADD-90701072F635}">
      <dgm:prSet/>
      <dgm:spPr/>
      <dgm:t>
        <a:bodyPr/>
        <a:lstStyle/>
        <a:p>
          <a:endParaRPr lang="id-ID" b="1"/>
        </a:p>
      </dgm:t>
    </dgm:pt>
    <dgm:pt modelId="{A229D75C-2B89-417D-98C6-9AFDACB037CF}">
      <dgm:prSet phldrT="[Text]"/>
      <dgm:spPr/>
      <dgm:t>
        <a:bodyPr/>
        <a:lstStyle/>
        <a:p>
          <a:r>
            <a:rPr lang="id-ID" b="1" dirty="0"/>
            <a:t>Monitoring Capaian Kinerja TW 3</a:t>
          </a:r>
        </a:p>
      </dgm:t>
    </dgm:pt>
    <dgm:pt modelId="{38CD2AF9-E89E-480F-AA58-541FEF2510DA}" type="parTrans" cxnId="{5198058D-76FD-4E15-A29D-DEA6D355B997}">
      <dgm:prSet/>
      <dgm:spPr/>
      <dgm:t>
        <a:bodyPr/>
        <a:lstStyle/>
        <a:p>
          <a:endParaRPr lang="id-ID" b="1"/>
        </a:p>
      </dgm:t>
    </dgm:pt>
    <dgm:pt modelId="{05F1BA52-49B3-4677-A501-73E8EFC67379}" type="sibTrans" cxnId="{5198058D-76FD-4E15-A29D-DEA6D355B997}">
      <dgm:prSet/>
      <dgm:spPr/>
      <dgm:t>
        <a:bodyPr/>
        <a:lstStyle/>
        <a:p>
          <a:endParaRPr lang="id-ID" b="1"/>
        </a:p>
      </dgm:t>
    </dgm:pt>
    <dgm:pt modelId="{918CD8F3-6955-41FF-BC4D-40DB9F79637A}">
      <dgm:prSet phldrT="[Text]"/>
      <dgm:spPr/>
      <dgm:t>
        <a:bodyPr/>
        <a:lstStyle/>
        <a:p>
          <a:r>
            <a:rPr lang="id-ID" b="1" dirty="0"/>
            <a:t>Monitoring Capaian Kinerja TW 4</a:t>
          </a:r>
        </a:p>
      </dgm:t>
    </dgm:pt>
    <dgm:pt modelId="{23BAE6E4-E7DD-4F1E-B001-428751614BB4}" type="parTrans" cxnId="{72D051FE-7E50-4CF6-8B99-94141FE3C649}">
      <dgm:prSet/>
      <dgm:spPr/>
      <dgm:t>
        <a:bodyPr/>
        <a:lstStyle/>
        <a:p>
          <a:endParaRPr lang="id-ID" b="1"/>
        </a:p>
      </dgm:t>
    </dgm:pt>
    <dgm:pt modelId="{36947843-688C-4BCB-A5C5-4715C253EBEB}" type="sibTrans" cxnId="{72D051FE-7E50-4CF6-8B99-94141FE3C649}">
      <dgm:prSet/>
      <dgm:spPr/>
      <dgm:t>
        <a:bodyPr/>
        <a:lstStyle/>
        <a:p>
          <a:endParaRPr lang="id-ID" b="1"/>
        </a:p>
      </dgm:t>
    </dgm:pt>
    <dgm:pt modelId="{EB9B6013-A5EC-4DB6-BB48-C4752C2403A9}">
      <dgm:prSet phldrT="[Text]"/>
      <dgm:spPr/>
      <dgm:t>
        <a:bodyPr/>
        <a:lstStyle/>
        <a:p>
          <a:r>
            <a:rPr lang="id-ID" b="1" dirty="0"/>
            <a:t>Evaluasi Kinerja Akhir Tahun</a:t>
          </a:r>
        </a:p>
      </dgm:t>
    </dgm:pt>
    <dgm:pt modelId="{BE5F5106-852D-4A32-AB27-2DDB8CD2C60C}" type="parTrans" cxnId="{3BAA5A3C-1C0A-4F80-AB2C-F290C0ACE891}">
      <dgm:prSet/>
      <dgm:spPr/>
      <dgm:t>
        <a:bodyPr/>
        <a:lstStyle/>
        <a:p>
          <a:endParaRPr lang="id-ID" b="1"/>
        </a:p>
      </dgm:t>
    </dgm:pt>
    <dgm:pt modelId="{6D6DB1C4-E84B-4C15-AB66-27103B9AC9A5}" type="sibTrans" cxnId="{3BAA5A3C-1C0A-4F80-AB2C-F290C0ACE891}">
      <dgm:prSet/>
      <dgm:spPr/>
      <dgm:t>
        <a:bodyPr/>
        <a:lstStyle/>
        <a:p>
          <a:endParaRPr lang="id-ID" b="1"/>
        </a:p>
      </dgm:t>
    </dgm:pt>
    <dgm:pt modelId="{E9796966-9E23-4C96-9FF7-7BD5AF323044}" type="pres">
      <dgm:prSet presAssocID="{28B1F038-0F9D-4D45-BFBC-CF8C0117F522}" presName="cycle" presStyleCnt="0">
        <dgm:presLayoutVars>
          <dgm:dir/>
          <dgm:resizeHandles val="exact"/>
        </dgm:presLayoutVars>
      </dgm:prSet>
      <dgm:spPr/>
    </dgm:pt>
    <dgm:pt modelId="{FFD998CD-E7DD-42C5-8264-CBA79F0ED8BA}" type="pres">
      <dgm:prSet presAssocID="{B8F0F528-F4A9-4B13-9188-2465ACBC6951}" presName="node" presStyleLbl="node1" presStyleIdx="0" presStyleCnt="6">
        <dgm:presLayoutVars>
          <dgm:bulletEnabled val="1"/>
        </dgm:presLayoutVars>
      </dgm:prSet>
      <dgm:spPr/>
    </dgm:pt>
    <dgm:pt modelId="{5A7A0F1C-1613-4630-A8F9-5E91E57DA806}" type="pres">
      <dgm:prSet presAssocID="{B3F10435-66FB-43B6-AF4D-2C03D6D889A7}" presName="sibTrans" presStyleLbl="sibTrans2D1" presStyleIdx="0" presStyleCnt="6"/>
      <dgm:spPr/>
    </dgm:pt>
    <dgm:pt modelId="{7E646C4E-37AF-4DDE-A5EC-0C419A2AA392}" type="pres">
      <dgm:prSet presAssocID="{B3F10435-66FB-43B6-AF4D-2C03D6D889A7}" presName="connectorText" presStyleLbl="sibTrans2D1" presStyleIdx="0" presStyleCnt="6"/>
      <dgm:spPr/>
    </dgm:pt>
    <dgm:pt modelId="{074F49BA-3BD2-4C1A-B754-AE5707FB38CE}" type="pres">
      <dgm:prSet presAssocID="{7AB8581B-32C9-4E8B-99C1-B624F62CDB21}" presName="node" presStyleLbl="node1" presStyleIdx="1" presStyleCnt="6">
        <dgm:presLayoutVars>
          <dgm:bulletEnabled val="1"/>
        </dgm:presLayoutVars>
      </dgm:prSet>
      <dgm:spPr/>
    </dgm:pt>
    <dgm:pt modelId="{B78CC97A-D558-4DC1-A468-2EC41E2FE6C9}" type="pres">
      <dgm:prSet presAssocID="{0230959A-026C-458F-B951-1907C4CFDDC0}" presName="sibTrans" presStyleLbl="sibTrans2D1" presStyleIdx="1" presStyleCnt="6"/>
      <dgm:spPr/>
    </dgm:pt>
    <dgm:pt modelId="{9DD37CE0-EFDE-4408-A140-971E885F3FE0}" type="pres">
      <dgm:prSet presAssocID="{0230959A-026C-458F-B951-1907C4CFDDC0}" presName="connectorText" presStyleLbl="sibTrans2D1" presStyleIdx="1" presStyleCnt="6"/>
      <dgm:spPr/>
    </dgm:pt>
    <dgm:pt modelId="{CB57079B-EC59-43A6-A049-B7E8D3023496}" type="pres">
      <dgm:prSet presAssocID="{AECC2A28-F28C-4C3D-A9A0-196C4B66C944}" presName="node" presStyleLbl="node1" presStyleIdx="2" presStyleCnt="6">
        <dgm:presLayoutVars>
          <dgm:bulletEnabled val="1"/>
        </dgm:presLayoutVars>
      </dgm:prSet>
      <dgm:spPr/>
    </dgm:pt>
    <dgm:pt modelId="{D3AE5F76-BE64-49C8-8F6D-9F4DD59247F0}" type="pres">
      <dgm:prSet presAssocID="{8FC98D7E-E8A6-4DCA-8C5C-DBC958D934E1}" presName="sibTrans" presStyleLbl="sibTrans2D1" presStyleIdx="2" presStyleCnt="6"/>
      <dgm:spPr/>
    </dgm:pt>
    <dgm:pt modelId="{CA628F72-7B12-435D-B664-197D6A36F17D}" type="pres">
      <dgm:prSet presAssocID="{8FC98D7E-E8A6-4DCA-8C5C-DBC958D934E1}" presName="connectorText" presStyleLbl="sibTrans2D1" presStyleIdx="2" presStyleCnt="6"/>
      <dgm:spPr/>
    </dgm:pt>
    <dgm:pt modelId="{0CBC22F2-353F-48E6-93A9-984389FF479E}" type="pres">
      <dgm:prSet presAssocID="{A229D75C-2B89-417D-98C6-9AFDACB037CF}" presName="node" presStyleLbl="node1" presStyleIdx="3" presStyleCnt="6">
        <dgm:presLayoutVars>
          <dgm:bulletEnabled val="1"/>
        </dgm:presLayoutVars>
      </dgm:prSet>
      <dgm:spPr/>
    </dgm:pt>
    <dgm:pt modelId="{301DC9B5-FDE9-4874-96D3-359E13A40AE8}" type="pres">
      <dgm:prSet presAssocID="{05F1BA52-49B3-4677-A501-73E8EFC67379}" presName="sibTrans" presStyleLbl="sibTrans2D1" presStyleIdx="3" presStyleCnt="6"/>
      <dgm:spPr/>
    </dgm:pt>
    <dgm:pt modelId="{17EC206D-4621-4639-B2D3-24B3BEF49908}" type="pres">
      <dgm:prSet presAssocID="{05F1BA52-49B3-4677-A501-73E8EFC67379}" presName="connectorText" presStyleLbl="sibTrans2D1" presStyleIdx="3" presStyleCnt="6"/>
      <dgm:spPr/>
    </dgm:pt>
    <dgm:pt modelId="{EDC02916-64F9-44CC-9D23-68A64420A4D0}" type="pres">
      <dgm:prSet presAssocID="{918CD8F3-6955-41FF-BC4D-40DB9F79637A}" presName="node" presStyleLbl="node1" presStyleIdx="4" presStyleCnt="6">
        <dgm:presLayoutVars>
          <dgm:bulletEnabled val="1"/>
        </dgm:presLayoutVars>
      </dgm:prSet>
      <dgm:spPr/>
    </dgm:pt>
    <dgm:pt modelId="{1BB92A0C-67A2-4CD4-868E-1825BB7DD5F8}" type="pres">
      <dgm:prSet presAssocID="{36947843-688C-4BCB-A5C5-4715C253EBEB}" presName="sibTrans" presStyleLbl="sibTrans2D1" presStyleIdx="4" presStyleCnt="6"/>
      <dgm:spPr/>
    </dgm:pt>
    <dgm:pt modelId="{318ED09D-72D5-486B-86DD-B0CC0B5FC1E6}" type="pres">
      <dgm:prSet presAssocID="{36947843-688C-4BCB-A5C5-4715C253EBEB}" presName="connectorText" presStyleLbl="sibTrans2D1" presStyleIdx="4" presStyleCnt="6"/>
      <dgm:spPr/>
    </dgm:pt>
    <dgm:pt modelId="{A84DD627-0B09-4707-ABB7-20A6F0E2255F}" type="pres">
      <dgm:prSet presAssocID="{EB9B6013-A5EC-4DB6-BB48-C4752C2403A9}" presName="node" presStyleLbl="node1" presStyleIdx="5" presStyleCnt="6">
        <dgm:presLayoutVars>
          <dgm:bulletEnabled val="1"/>
        </dgm:presLayoutVars>
      </dgm:prSet>
      <dgm:spPr/>
    </dgm:pt>
    <dgm:pt modelId="{830BE673-EAD8-4DB4-B617-86E678DFF329}" type="pres">
      <dgm:prSet presAssocID="{6D6DB1C4-E84B-4C15-AB66-27103B9AC9A5}" presName="sibTrans" presStyleLbl="sibTrans2D1" presStyleIdx="5" presStyleCnt="6"/>
      <dgm:spPr/>
    </dgm:pt>
    <dgm:pt modelId="{6764700E-5F91-4EF5-807C-E7BFF51CE09C}" type="pres">
      <dgm:prSet presAssocID="{6D6DB1C4-E84B-4C15-AB66-27103B9AC9A5}" presName="connectorText" presStyleLbl="sibTrans2D1" presStyleIdx="5" presStyleCnt="6"/>
      <dgm:spPr/>
    </dgm:pt>
  </dgm:ptLst>
  <dgm:cxnLst>
    <dgm:cxn modelId="{33D5E808-C78A-44C2-9872-10CCCF26BADB}" type="presOf" srcId="{8FC98D7E-E8A6-4DCA-8C5C-DBC958D934E1}" destId="{CA628F72-7B12-435D-B664-197D6A36F17D}" srcOrd="1" destOrd="0" presId="urn:microsoft.com/office/officeart/2005/8/layout/cycle2"/>
    <dgm:cxn modelId="{CDC9DC12-24C9-497A-A6FC-D97342C7F53E}" type="presOf" srcId="{918CD8F3-6955-41FF-BC4D-40DB9F79637A}" destId="{EDC02916-64F9-44CC-9D23-68A64420A4D0}" srcOrd="0" destOrd="0" presId="urn:microsoft.com/office/officeart/2005/8/layout/cycle2"/>
    <dgm:cxn modelId="{30154F14-C16A-40C0-85D9-8CEEF431CADC}" type="presOf" srcId="{EB9B6013-A5EC-4DB6-BB48-C4752C2403A9}" destId="{A84DD627-0B09-4707-ABB7-20A6F0E2255F}" srcOrd="0" destOrd="0" presId="urn:microsoft.com/office/officeart/2005/8/layout/cycle2"/>
    <dgm:cxn modelId="{89B71A25-B459-47A4-86CA-79178A75BCEB}" type="presOf" srcId="{6D6DB1C4-E84B-4C15-AB66-27103B9AC9A5}" destId="{830BE673-EAD8-4DB4-B617-86E678DFF329}" srcOrd="0" destOrd="0" presId="urn:microsoft.com/office/officeart/2005/8/layout/cycle2"/>
    <dgm:cxn modelId="{C15CD326-F67D-4937-9A34-D59DC154465F}" type="presOf" srcId="{05F1BA52-49B3-4677-A501-73E8EFC67379}" destId="{301DC9B5-FDE9-4874-96D3-359E13A40AE8}" srcOrd="0" destOrd="0" presId="urn:microsoft.com/office/officeart/2005/8/layout/cycle2"/>
    <dgm:cxn modelId="{1FBD8937-D522-496F-9068-16DE27018082}" type="presOf" srcId="{A229D75C-2B89-417D-98C6-9AFDACB037CF}" destId="{0CBC22F2-353F-48E6-93A9-984389FF479E}" srcOrd="0" destOrd="0" presId="urn:microsoft.com/office/officeart/2005/8/layout/cycle2"/>
    <dgm:cxn modelId="{B35F4738-31DF-4326-9ADD-90701072F635}" srcId="{28B1F038-0F9D-4D45-BFBC-CF8C0117F522}" destId="{AECC2A28-F28C-4C3D-A9A0-196C4B66C944}" srcOrd="2" destOrd="0" parTransId="{CD135B8F-BD15-416B-B1E8-C0F5711DE956}" sibTransId="{8FC98D7E-E8A6-4DCA-8C5C-DBC958D934E1}"/>
    <dgm:cxn modelId="{3BAA5A3C-1C0A-4F80-AB2C-F290C0ACE891}" srcId="{28B1F038-0F9D-4D45-BFBC-CF8C0117F522}" destId="{EB9B6013-A5EC-4DB6-BB48-C4752C2403A9}" srcOrd="5" destOrd="0" parTransId="{BE5F5106-852D-4A32-AB27-2DDB8CD2C60C}" sibTransId="{6D6DB1C4-E84B-4C15-AB66-27103B9AC9A5}"/>
    <dgm:cxn modelId="{5ECFD45F-4443-4CCF-925D-01C68457137E}" type="presOf" srcId="{7AB8581B-32C9-4E8B-99C1-B624F62CDB21}" destId="{074F49BA-3BD2-4C1A-B754-AE5707FB38CE}" srcOrd="0" destOrd="0" presId="urn:microsoft.com/office/officeart/2005/8/layout/cycle2"/>
    <dgm:cxn modelId="{9143B047-B41E-4D3A-BC25-EE859911797A}" type="presOf" srcId="{B8F0F528-F4A9-4B13-9188-2465ACBC6951}" destId="{FFD998CD-E7DD-42C5-8264-CBA79F0ED8BA}" srcOrd="0" destOrd="0" presId="urn:microsoft.com/office/officeart/2005/8/layout/cycle2"/>
    <dgm:cxn modelId="{7118FC6E-BD62-44E2-80DE-2BBDC0A28D77}" type="presOf" srcId="{28B1F038-0F9D-4D45-BFBC-CF8C0117F522}" destId="{E9796966-9E23-4C96-9FF7-7BD5AF323044}" srcOrd="0" destOrd="0" presId="urn:microsoft.com/office/officeart/2005/8/layout/cycle2"/>
    <dgm:cxn modelId="{D2950679-4581-47C7-B64B-A22B5C180ABD}" type="presOf" srcId="{B3F10435-66FB-43B6-AF4D-2C03D6D889A7}" destId="{7E646C4E-37AF-4DDE-A5EC-0C419A2AA392}" srcOrd="1" destOrd="0" presId="urn:microsoft.com/office/officeart/2005/8/layout/cycle2"/>
    <dgm:cxn modelId="{DB8F0881-7B2F-419A-9B1A-A0EDABDE3456}" type="presOf" srcId="{36947843-688C-4BCB-A5C5-4715C253EBEB}" destId="{1BB92A0C-67A2-4CD4-868E-1825BB7DD5F8}" srcOrd="0" destOrd="0" presId="urn:microsoft.com/office/officeart/2005/8/layout/cycle2"/>
    <dgm:cxn modelId="{81A65A89-B8E3-4290-B8ED-566E49F61797}" type="presOf" srcId="{05F1BA52-49B3-4677-A501-73E8EFC67379}" destId="{17EC206D-4621-4639-B2D3-24B3BEF49908}" srcOrd="1" destOrd="0" presId="urn:microsoft.com/office/officeart/2005/8/layout/cycle2"/>
    <dgm:cxn modelId="{5198058D-76FD-4E15-A29D-DEA6D355B997}" srcId="{28B1F038-0F9D-4D45-BFBC-CF8C0117F522}" destId="{A229D75C-2B89-417D-98C6-9AFDACB037CF}" srcOrd="3" destOrd="0" parTransId="{38CD2AF9-E89E-480F-AA58-541FEF2510DA}" sibTransId="{05F1BA52-49B3-4677-A501-73E8EFC67379}"/>
    <dgm:cxn modelId="{CF41278E-3C7F-4997-92F0-FA5C84471847}" srcId="{28B1F038-0F9D-4D45-BFBC-CF8C0117F522}" destId="{7AB8581B-32C9-4E8B-99C1-B624F62CDB21}" srcOrd="1" destOrd="0" parTransId="{46657DBD-C9FB-4972-B743-2A3610AF92B7}" sibTransId="{0230959A-026C-458F-B951-1907C4CFDDC0}"/>
    <dgm:cxn modelId="{D775EC95-F49B-457A-AEB6-2B01721C1051}" type="presOf" srcId="{36947843-688C-4BCB-A5C5-4715C253EBEB}" destId="{318ED09D-72D5-486B-86DD-B0CC0B5FC1E6}" srcOrd="1" destOrd="0" presId="urn:microsoft.com/office/officeart/2005/8/layout/cycle2"/>
    <dgm:cxn modelId="{FE15DC9C-EA10-4FD2-82E9-5092F8F0F503}" srcId="{28B1F038-0F9D-4D45-BFBC-CF8C0117F522}" destId="{B8F0F528-F4A9-4B13-9188-2465ACBC6951}" srcOrd="0" destOrd="0" parTransId="{FB30219D-FFCF-41DA-887E-2E8A48F11A7A}" sibTransId="{B3F10435-66FB-43B6-AF4D-2C03D6D889A7}"/>
    <dgm:cxn modelId="{7FB37FA2-21F4-4C2C-A8FF-A969A2CC20ED}" type="presOf" srcId="{0230959A-026C-458F-B951-1907C4CFDDC0}" destId="{9DD37CE0-EFDE-4408-A140-971E885F3FE0}" srcOrd="1" destOrd="0" presId="urn:microsoft.com/office/officeart/2005/8/layout/cycle2"/>
    <dgm:cxn modelId="{C82613A6-1DA9-4ECC-8AA5-04DE757AB5A1}" type="presOf" srcId="{6D6DB1C4-E84B-4C15-AB66-27103B9AC9A5}" destId="{6764700E-5F91-4EF5-807C-E7BFF51CE09C}" srcOrd="1" destOrd="0" presId="urn:microsoft.com/office/officeart/2005/8/layout/cycle2"/>
    <dgm:cxn modelId="{AD9ABDB9-5AF3-462C-BC9E-C4807266D3CA}" type="presOf" srcId="{AECC2A28-F28C-4C3D-A9A0-196C4B66C944}" destId="{CB57079B-EC59-43A6-A049-B7E8D3023496}" srcOrd="0" destOrd="0" presId="urn:microsoft.com/office/officeart/2005/8/layout/cycle2"/>
    <dgm:cxn modelId="{835D23C4-CBDB-42DB-B7A9-A39B2305D25C}" type="presOf" srcId="{0230959A-026C-458F-B951-1907C4CFDDC0}" destId="{B78CC97A-D558-4DC1-A468-2EC41E2FE6C9}" srcOrd="0" destOrd="0" presId="urn:microsoft.com/office/officeart/2005/8/layout/cycle2"/>
    <dgm:cxn modelId="{117EA4EA-C002-456B-AA3A-F6D66A9A72EE}" type="presOf" srcId="{8FC98D7E-E8A6-4DCA-8C5C-DBC958D934E1}" destId="{D3AE5F76-BE64-49C8-8F6D-9F4DD59247F0}" srcOrd="0" destOrd="0" presId="urn:microsoft.com/office/officeart/2005/8/layout/cycle2"/>
    <dgm:cxn modelId="{72D051FE-7E50-4CF6-8B99-94141FE3C649}" srcId="{28B1F038-0F9D-4D45-BFBC-CF8C0117F522}" destId="{918CD8F3-6955-41FF-BC4D-40DB9F79637A}" srcOrd="4" destOrd="0" parTransId="{23BAE6E4-E7DD-4F1E-B001-428751614BB4}" sibTransId="{36947843-688C-4BCB-A5C5-4715C253EBEB}"/>
    <dgm:cxn modelId="{CF19AEFE-F7E4-4D13-BD56-93B140BD2886}" type="presOf" srcId="{B3F10435-66FB-43B6-AF4D-2C03D6D889A7}" destId="{5A7A0F1C-1613-4630-A8F9-5E91E57DA806}" srcOrd="0" destOrd="0" presId="urn:microsoft.com/office/officeart/2005/8/layout/cycle2"/>
    <dgm:cxn modelId="{D5E86EE8-A6F6-46B8-B900-91D137B051C3}" type="presParOf" srcId="{E9796966-9E23-4C96-9FF7-7BD5AF323044}" destId="{FFD998CD-E7DD-42C5-8264-CBA79F0ED8BA}" srcOrd="0" destOrd="0" presId="urn:microsoft.com/office/officeart/2005/8/layout/cycle2"/>
    <dgm:cxn modelId="{A7DBE1A2-4CC3-4545-A0F3-9464C8D53958}" type="presParOf" srcId="{E9796966-9E23-4C96-9FF7-7BD5AF323044}" destId="{5A7A0F1C-1613-4630-A8F9-5E91E57DA806}" srcOrd="1" destOrd="0" presId="urn:microsoft.com/office/officeart/2005/8/layout/cycle2"/>
    <dgm:cxn modelId="{D68F23EC-0F6D-4DC3-A4AC-C614E1FF8874}" type="presParOf" srcId="{5A7A0F1C-1613-4630-A8F9-5E91E57DA806}" destId="{7E646C4E-37AF-4DDE-A5EC-0C419A2AA392}" srcOrd="0" destOrd="0" presId="urn:microsoft.com/office/officeart/2005/8/layout/cycle2"/>
    <dgm:cxn modelId="{EB94288F-F3C8-4FEE-AD18-D6DAF4C4B88B}" type="presParOf" srcId="{E9796966-9E23-4C96-9FF7-7BD5AF323044}" destId="{074F49BA-3BD2-4C1A-B754-AE5707FB38CE}" srcOrd="2" destOrd="0" presId="urn:microsoft.com/office/officeart/2005/8/layout/cycle2"/>
    <dgm:cxn modelId="{583C0620-B6DD-4855-B3ED-6A4843D9813C}" type="presParOf" srcId="{E9796966-9E23-4C96-9FF7-7BD5AF323044}" destId="{B78CC97A-D558-4DC1-A468-2EC41E2FE6C9}" srcOrd="3" destOrd="0" presId="urn:microsoft.com/office/officeart/2005/8/layout/cycle2"/>
    <dgm:cxn modelId="{1FB1FF68-8129-4DCD-82BE-A5C8EAE2F4A2}" type="presParOf" srcId="{B78CC97A-D558-4DC1-A468-2EC41E2FE6C9}" destId="{9DD37CE0-EFDE-4408-A140-971E885F3FE0}" srcOrd="0" destOrd="0" presId="urn:microsoft.com/office/officeart/2005/8/layout/cycle2"/>
    <dgm:cxn modelId="{BDA99D97-B61A-4FB6-B907-BE394E7CEF03}" type="presParOf" srcId="{E9796966-9E23-4C96-9FF7-7BD5AF323044}" destId="{CB57079B-EC59-43A6-A049-B7E8D3023496}" srcOrd="4" destOrd="0" presId="urn:microsoft.com/office/officeart/2005/8/layout/cycle2"/>
    <dgm:cxn modelId="{33619A32-D61D-477D-923B-7905BE386E18}" type="presParOf" srcId="{E9796966-9E23-4C96-9FF7-7BD5AF323044}" destId="{D3AE5F76-BE64-49C8-8F6D-9F4DD59247F0}" srcOrd="5" destOrd="0" presId="urn:microsoft.com/office/officeart/2005/8/layout/cycle2"/>
    <dgm:cxn modelId="{96B04F89-693A-4F7F-8BCE-2B83F84A45BB}" type="presParOf" srcId="{D3AE5F76-BE64-49C8-8F6D-9F4DD59247F0}" destId="{CA628F72-7B12-435D-B664-197D6A36F17D}" srcOrd="0" destOrd="0" presId="urn:microsoft.com/office/officeart/2005/8/layout/cycle2"/>
    <dgm:cxn modelId="{ACDB04C0-B86D-4B04-BCA1-E252F75EF2CB}" type="presParOf" srcId="{E9796966-9E23-4C96-9FF7-7BD5AF323044}" destId="{0CBC22F2-353F-48E6-93A9-984389FF479E}" srcOrd="6" destOrd="0" presId="urn:microsoft.com/office/officeart/2005/8/layout/cycle2"/>
    <dgm:cxn modelId="{BB76F7C6-A0E4-4798-8C67-53D7A4ADFEEB}" type="presParOf" srcId="{E9796966-9E23-4C96-9FF7-7BD5AF323044}" destId="{301DC9B5-FDE9-4874-96D3-359E13A40AE8}" srcOrd="7" destOrd="0" presId="urn:microsoft.com/office/officeart/2005/8/layout/cycle2"/>
    <dgm:cxn modelId="{4D7969C5-8499-484F-B4F7-C8009425792B}" type="presParOf" srcId="{301DC9B5-FDE9-4874-96D3-359E13A40AE8}" destId="{17EC206D-4621-4639-B2D3-24B3BEF49908}" srcOrd="0" destOrd="0" presId="urn:microsoft.com/office/officeart/2005/8/layout/cycle2"/>
    <dgm:cxn modelId="{7289CA55-CACD-4C51-B230-3C80617BF277}" type="presParOf" srcId="{E9796966-9E23-4C96-9FF7-7BD5AF323044}" destId="{EDC02916-64F9-44CC-9D23-68A64420A4D0}" srcOrd="8" destOrd="0" presId="urn:microsoft.com/office/officeart/2005/8/layout/cycle2"/>
    <dgm:cxn modelId="{61BC85EF-ED85-4CEE-A333-A7B256655A18}" type="presParOf" srcId="{E9796966-9E23-4C96-9FF7-7BD5AF323044}" destId="{1BB92A0C-67A2-4CD4-868E-1825BB7DD5F8}" srcOrd="9" destOrd="0" presId="urn:microsoft.com/office/officeart/2005/8/layout/cycle2"/>
    <dgm:cxn modelId="{F96FF7CA-92DD-4ADB-82FE-EA745B7D748E}" type="presParOf" srcId="{1BB92A0C-67A2-4CD4-868E-1825BB7DD5F8}" destId="{318ED09D-72D5-486B-86DD-B0CC0B5FC1E6}" srcOrd="0" destOrd="0" presId="urn:microsoft.com/office/officeart/2005/8/layout/cycle2"/>
    <dgm:cxn modelId="{D08CB5AE-346D-4838-89EF-F238C83DF004}" type="presParOf" srcId="{E9796966-9E23-4C96-9FF7-7BD5AF323044}" destId="{A84DD627-0B09-4707-ABB7-20A6F0E2255F}" srcOrd="10" destOrd="0" presId="urn:microsoft.com/office/officeart/2005/8/layout/cycle2"/>
    <dgm:cxn modelId="{5477522D-AC9F-49C8-8631-C8CF9D73A245}" type="presParOf" srcId="{E9796966-9E23-4C96-9FF7-7BD5AF323044}" destId="{830BE673-EAD8-4DB4-B617-86E678DFF329}" srcOrd="11" destOrd="0" presId="urn:microsoft.com/office/officeart/2005/8/layout/cycle2"/>
    <dgm:cxn modelId="{60F51933-8117-47BA-9780-8C05B842277C}" type="presParOf" srcId="{830BE673-EAD8-4DB4-B617-86E678DFF329}" destId="{6764700E-5F91-4EF5-807C-E7BFF51CE09C}"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F53BEA-8944-43C9-AA2E-850E2FFBE765}" type="doc">
      <dgm:prSet loTypeId="urn:microsoft.com/office/officeart/2005/8/layout/gear1" loCatId="relationship" qsTypeId="urn:microsoft.com/office/officeart/2005/8/quickstyle/3d1" qsCatId="3D" csTypeId="urn:microsoft.com/office/officeart/2005/8/colors/colorful2" csCatId="colorful" phldr="1"/>
      <dgm:spPr/>
    </dgm:pt>
    <dgm:pt modelId="{75D05B47-9523-4A40-9A62-8558AE2A8479}">
      <dgm:prSet phldrT="[Text]"/>
      <dgm:spPr/>
      <dgm:t>
        <a:bodyPr/>
        <a:lstStyle/>
        <a:p>
          <a:r>
            <a:rPr lang="id-ID" b="1" dirty="0"/>
            <a:t>Kinerja Universitas</a:t>
          </a:r>
        </a:p>
      </dgm:t>
    </dgm:pt>
    <dgm:pt modelId="{509A021C-7A0F-4B55-8CA6-C0C3234CF7BB}" type="parTrans" cxnId="{ABA1E846-AA97-4F20-908B-D2BFFE5EACC9}">
      <dgm:prSet/>
      <dgm:spPr/>
      <dgm:t>
        <a:bodyPr/>
        <a:lstStyle/>
        <a:p>
          <a:endParaRPr lang="id-ID" b="1"/>
        </a:p>
      </dgm:t>
    </dgm:pt>
    <dgm:pt modelId="{5BE26EE2-DC64-46E8-9165-5D182D59B129}" type="sibTrans" cxnId="{ABA1E846-AA97-4F20-908B-D2BFFE5EACC9}">
      <dgm:prSet/>
      <dgm:spPr/>
      <dgm:t>
        <a:bodyPr/>
        <a:lstStyle/>
        <a:p>
          <a:endParaRPr lang="id-ID" b="1"/>
        </a:p>
      </dgm:t>
    </dgm:pt>
    <dgm:pt modelId="{BB4D22AC-6402-42F8-BEC1-67D28FED03ED}">
      <dgm:prSet phldrT="[Text]"/>
      <dgm:spPr/>
      <dgm:t>
        <a:bodyPr/>
        <a:lstStyle/>
        <a:p>
          <a:r>
            <a:rPr lang="id-ID" b="1" dirty="0"/>
            <a:t>Kinerja Fakultas</a:t>
          </a:r>
        </a:p>
      </dgm:t>
    </dgm:pt>
    <dgm:pt modelId="{D210BF74-2CD7-46FC-82FA-CE57141D4508}" type="parTrans" cxnId="{BCEE87C5-6284-4A10-826E-01C6870EEFF0}">
      <dgm:prSet/>
      <dgm:spPr/>
      <dgm:t>
        <a:bodyPr/>
        <a:lstStyle/>
        <a:p>
          <a:endParaRPr lang="id-ID" b="1"/>
        </a:p>
      </dgm:t>
    </dgm:pt>
    <dgm:pt modelId="{E164952B-9C29-41FF-BD30-50B1F92CAD7B}" type="sibTrans" cxnId="{BCEE87C5-6284-4A10-826E-01C6870EEFF0}">
      <dgm:prSet/>
      <dgm:spPr/>
      <dgm:t>
        <a:bodyPr/>
        <a:lstStyle/>
        <a:p>
          <a:endParaRPr lang="id-ID" b="1"/>
        </a:p>
      </dgm:t>
    </dgm:pt>
    <dgm:pt modelId="{DFA644B2-149D-4DD7-964B-D56264525894}">
      <dgm:prSet phldrT="[Text]"/>
      <dgm:spPr/>
      <dgm:t>
        <a:bodyPr/>
        <a:lstStyle/>
        <a:p>
          <a:r>
            <a:rPr lang="id-ID" b="1" dirty="0"/>
            <a:t>Kinerja Departemen</a:t>
          </a:r>
        </a:p>
      </dgm:t>
    </dgm:pt>
    <dgm:pt modelId="{C2A0D839-B98A-4A7A-A3BE-9C74D93BAC1B}" type="parTrans" cxnId="{01B2A34A-612A-47D6-BCB7-AFD4E5564313}">
      <dgm:prSet/>
      <dgm:spPr/>
      <dgm:t>
        <a:bodyPr/>
        <a:lstStyle/>
        <a:p>
          <a:endParaRPr lang="id-ID" b="1"/>
        </a:p>
      </dgm:t>
    </dgm:pt>
    <dgm:pt modelId="{3CA8CA28-52C4-4C53-8A20-EADC1858B26B}" type="sibTrans" cxnId="{01B2A34A-612A-47D6-BCB7-AFD4E5564313}">
      <dgm:prSet/>
      <dgm:spPr/>
      <dgm:t>
        <a:bodyPr/>
        <a:lstStyle/>
        <a:p>
          <a:endParaRPr lang="id-ID" b="1"/>
        </a:p>
      </dgm:t>
    </dgm:pt>
    <dgm:pt modelId="{73946EE5-FC71-4E4A-A0A5-1D93A6373FA4}" type="pres">
      <dgm:prSet presAssocID="{EBF53BEA-8944-43C9-AA2E-850E2FFBE765}" presName="composite" presStyleCnt="0">
        <dgm:presLayoutVars>
          <dgm:chMax val="3"/>
          <dgm:animLvl val="lvl"/>
          <dgm:resizeHandles val="exact"/>
        </dgm:presLayoutVars>
      </dgm:prSet>
      <dgm:spPr/>
    </dgm:pt>
    <dgm:pt modelId="{DB78A6BE-BD09-4001-B340-6494FDD69B99}" type="pres">
      <dgm:prSet presAssocID="{75D05B47-9523-4A40-9A62-8558AE2A8479}" presName="gear1" presStyleLbl="node1" presStyleIdx="0" presStyleCnt="3">
        <dgm:presLayoutVars>
          <dgm:chMax val="1"/>
          <dgm:bulletEnabled val="1"/>
        </dgm:presLayoutVars>
      </dgm:prSet>
      <dgm:spPr/>
    </dgm:pt>
    <dgm:pt modelId="{21BEA1F7-0B6C-4989-8D1C-786C29104BC0}" type="pres">
      <dgm:prSet presAssocID="{75D05B47-9523-4A40-9A62-8558AE2A8479}" presName="gear1srcNode" presStyleLbl="node1" presStyleIdx="0" presStyleCnt="3"/>
      <dgm:spPr/>
    </dgm:pt>
    <dgm:pt modelId="{2182A940-7CC5-4383-8398-362207AA2B78}" type="pres">
      <dgm:prSet presAssocID="{75D05B47-9523-4A40-9A62-8558AE2A8479}" presName="gear1dstNode" presStyleLbl="node1" presStyleIdx="0" presStyleCnt="3"/>
      <dgm:spPr/>
    </dgm:pt>
    <dgm:pt modelId="{548178F9-8318-445D-9DA1-F683351E5849}" type="pres">
      <dgm:prSet presAssocID="{BB4D22AC-6402-42F8-BEC1-67D28FED03ED}" presName="gear2" presStyleLbl="node1" presStyleIdx="1" presStyleCnt="3">
        <dgm:presLayoutVars>
          <dgm:chMax val="1"/>
          <dgm:bulletEnabled val="1"/>
        </dgm:presLayoutVars>
      </dgm:prSet>
      <dgm:spPr/>
    </dgm:pt>
    <dgm:pt modelId="{0B8C9081-67A9-43D8-BA88-4DECB3CBC606}" type="pres">
      <dgm:prSet presAssocID="{BB4D22AC-6402-42F8-BEC1-67D28FED03ED}" presName="gear2srcNode" presStyleLbl="node1" presStyleIdx="1" presStyleCnt="3"/>
      <dgm:spPr/>
    </dgm:pt>
    <dgm:pt modelId="{4616CC62-5FC9-40FD-8DF5-F570AAE763CC}" type="pres">
      <dgm:prSet presAssocID="{BB4D22AC-6402-42F8-BEC1-67D28FED03ED}" presName="gear2dstNode" presStyleLbl="node1" presStyleIdx="1" presStyleCnt="3"/>
      <dgm:spPr/>
    </dgm:pt>
    <dgm:pt modelId="{1A5B1E6C-1B72-46A3-8D8E-E740B46CA821}" type="pres">
      <dgm:prSet presAssocID="{DFA644B2-149D-4DD7-964B-D56264525894}" presName="gear3" presStyleLbl="node1" presStyleIdx="2" presStyleCnt="3"/>
      <dgm:spPr/>
    </dgm:pt>
    <dgm:pt modelId="{173CB653-D2B3-4171-A64E-7DE4704C27C7}" type="pres">
      <dgm:prSet presAssocID="{DFA644B2-149D-4DD7-964B-D56264525894}" presName="gear3tx" presStyleLbl="node1" presStyleIdx="2" presStyleCnt="3">
        <dgm:presLayoutVars>
          <dgm:chMax val="1"/>
          <dgm:bulletEnabled val="1"/>
        </dgm:presLayoutVars>
      </dgm:prSet>
      <dgm:spPr/>
    </dgm:pt>
    <dgm:pt modelId="{C55F0669-F94D-49DB-8B9E-24720DD6828C}" type="pres">
      <dgm:prSet presAssocID="{DFA644B2-149D-4DD7-964B-D56264525894}" presName="gear3srcNode" presStyleLbl="node1" presStyleIdx="2" presStyleCnt="3"/>
      <dgm:spPr/>
    </dgm:pt>
    <dgm:pt modelId="{2B62CD6E-BD73-4971-BF34-7BB3FBCA631D}" type="pres">
      <dgm:prSet presAssocID="{DFA644B2-149D-4DD7-964B-D56264525894}" presName="gear3dstNode" presStyleLbl="node1" presStyleIdx="2" presStyleCnt="3"/>
      <dgm:spPr/>
    </dgm:pt>
    <dgm:pt modelId="{58FED212-078C-4D80-BF18-B70C0BA0759D}" type="pres">
      <dgm:prSet presAssocID="{5BE26EE2-DC64-46E8-9165-5D182D59B129}" presName="connector1" presStyleLbl="sibTrans2D1" presStyleIdx="0" presStyleCnt="3"/>
      <dgm:spPr/>
    </dgm:pt>
    <dgm:pt modelId="{EB5165DB-8DE8-4213-921D-BF425A7CC41C}" type="pres">
      <dgm:prSet presAssocID="{E164952B-9C29-41FF-BD30-50B1F92CAD7B}" presName="connector2" presStyleLbl="sibTrans2D1" presStyleIdx="1" presStyleCnt="3"/>
      <dgm:spPr/>
    </dgm:pt>
    <dgm:pt modelId="{0F97B5EF-8ED9-4230-9BB6-94EAD6EB0369}" type="pres">
      <dgm:prSet presAssocID="{3CA8CA28-52C4-4C53-8A20-EADC1858B26B}" presName="connector3" presStyleLbl="sibTrans2D1" presStyleIdx="2" presStyleCnt="3"/>
      <dgm:spPr/>
    </dgm:pt>
  </dgm:ptLst>
  <dgm:cxnLst>
    <dgm:cxn modelId="{54A10F08-8F97-4470-BD08-7ADBD467A6AD}" type="presOf" srcId="{DFA644B2-149D-4DD7-964B-D56264525894}" destId="{1A5B1E6C-1B72-46A3-8D8E-E740B46CA821}" srcOrd="0" destOrd="0" presId="urn:microsoft.com/office/officeart/2005/8/layout/gear1"/>
    <dgm:cxn modelId="{10ADFE0E-B721-41F6-B549-7D590FBB5901}" type="presOf" srcId="{3CA8CA28-52C4-4C53-8A20-EADC1858B26B}" destId="{0F97B5EF-8ED9-4230-9BB6-94EAD6EB0369}" srcOrd="0" destOrd="0" presId="urn:microsoft.com/office/officeart/2005/8/layout/gear1"/>
    <dgm:cxn modelId="{DBAB2E28-7B74-4968-9D25-C5C14BA9F0A9}" type="presOf" srcId="{EBF53BEA-8944-43C9-AA2E-850E2FFBE765}" destId="{73946EE5-FC71-4E4A-A0A5-1D93A6373FA4}" srcOrd="0" destOrd="0" presId="urn:microsoft.com/office/officeart/2005/8/layout/gear1"/>
    <dgm:cxn modelId="{8EFFA336-A2DB-4147-B57A-5198A45976D5}" type="presOf" srcId="{5BE26EE2-DC64-46E8-9165-5D182D59B129}" destId="{58FED212-078C-4D80-BF18-B70C0BA0759D}" srcOrd="0" destOrd="0" presId="urn:microsoft.com/office/officeart/2005/8/layout/gear1"/>
    <dgm:cxn modelId="{388A9F3E-00B2-4644-B7F7-3FEE9D2CAE04}" type="presOf" srcId="{75D05B47-9523-4A40-9A62-8558AE2A8479}" destId="{21BEA1F7-0B6C-4989-8D1C-786C29104BC0}" srcOrd="1" destOrd="0" presId="urn:microsoft.com/office/officeart/2005/8/layout/gear1"/>
    <dgm:cxn modelId="{073CE045-32FE-40EC-B980-7CD875DFADF1}" type="presOf" srcId="{75D05B47-9523-4A40-9A62-8558AE2A8479}" destId="{DB78A6BE-BD09-4001-B340-6494FDD69B99}" srcOrd="0" destOrd="0" presId="urn:microsoft.com/office/officeart/2005/8/layout/gear1"/>
    <dgm:cxn modelId="{ABA1E846-AA97-4F20-908B-D2BFFE5EACC9}" srcId="{EBF53BEA-8944-43C9-AA2E-850E2FFBE765}" destId="{75D05B47-9523-4A40-9A62-8558AE2A8479}" srcOrd="0" destOrd="0" parTransId="{509A021C-7A0F-4B55-8CA6-C0C3234CF7BB}" sibTransId="{5BE26EE2-DC64-46E8-9165-5D182D59B129}"/>
    <dgm:cxn modelId="{BAFAE949-7387-45B1-94A3-3A626FFE08A6}" type="presOf" srcId="{DFA644B2-149D-4DD7-964B-D56264525894}" destId="{173CB653-D2B3-4171-A64E-7DE4704C27C7}" srcOrd="1" destOrd="0" presId="urn:microsoft.com/office/officeart/2005/8/layout/gear1"/>
    <dgm:cxn modelId="{01B2A34A-612A-47D6-BCB7-AFD4E5564313}" srcId="{EBF53BEA-8944-43C9-AA2E-850E2FFBE765}" destId="{DFA644B2-149D-4DD7-964B-D56264525894}" srcOrd="2" destOrd="0" parTransId="{C2A0D839-B98A-4A7A-A3BE-9C74D93BAC1B}" sibTransId="{3CA8CA28-52C4-4C53-8A20-EADC1858B26B}"/>
    <dgm:cxn modelId="{69D0709B-7989-4983-92BA-4DBC0560B10C}" type="presOf" srcId="{BB4D22AC-6402-42F8-BEC1-67D28FED03ED}" destId="{0B8C9081-67A9-43D8-BA88-4DECB3CBC606}" srcOrd="1" destOrd="0" presId="urn:microsoft.com/office/officeart/2005/8/layout/gear1"/>
    <dgm:cxn modelId="{258A00BF-598A-464D-A332-30F7D5EEF459}" type="presOf" srcId="{DFA644B2-149D-4DD7-964B-D56264525894}" destId="{C55F0669-F94D-49DB-8B9E-24720DD6828C}" srcOrd="2" destOrd="0" presId="urn:microsoft.com/office/officeart/2005/8/layout/gear1"/>
    <dgm:cxn modelId="{A4E3B0C4-C69B-44FB-A950-46A78F983F71}" type="presOf" srcId="{DFA644B2-149D-4DD7-964B-D56264525894}" destId="{2B62CD6E-BD73-4971-BF34-7BB3FBCA631D}" srcOrd="3" destOrd="0" presId="urn:microsoft.com/office/officeart/2005/8/layout/gear1"/>
    <dgm:cxn modelId="{BCEE87C5-6284-4A10-826E-01C6870EEFF0}" srcId="{EBF53BEA-8944-43C9-AA2E-850E2FFBE765}" destId="{BB4D22AC-6402-42F8-BEC1-67D28FED03ED}" srcOrd="1" destOrd="0" parTransId="{D210BF74-2CD7-46FC-82FA-CE57141D4508}" sibTransId="{E164952B-9C29-41FF-BD30-50B1F92CAD7B}"/>
    <dgm:cxn modelId="{8DBA3DE2-8379-4037-BDF5-79E79AE8D2AE}" type="presOf" srcId="{75D05B47-9523-4A40-9A62-8558AE2A8479}" destId="{2182A940-7CC5-4383-8398-362207AA2B78}" srcOrd="2" destOrd="0" presId="urn:microsoft.com/office/officeart/2005/8/layout/gear1"/>
    <dgm:cxn modelId="{F87EF4E8-74E4-4567-AD97-B5740483E92D}" type="presOf" srcId="{BB4D22AC-6402-42F8-BEC1-67D28FED03ED}" destId="{4616CC62-5FC9-40FD-8DF5-F570AAE763CC}" srcOrd="2" destOrd="0" presId="urn:microsoft.com/office/officeart/2005/8/layout/gear1"/>
    <dgm:cxn modelId="{413654EA-19CC-451E-B548-F35D4CBCF430}" type="presOf" srcId="{E164952B-9C29-41FF-BD30-50B1F92CAD7B}" destId="{EB5165DB-8DE8-4213-921D-BF425A7CC41C}" srcOrd="0" destOrd="0" presId="urn:microsoft.com/office/officeart/2005/8/layout/gear1"/>
    <dgm:cxn modelId="{A37D3DF9-7EEF-49BE-9649-CBBD3ADCF530}" type="presOf" srcId="{BB4D22AC-6402-42F8-BEC1-67D28FED03ED}" destId="{548178F9-8318-445D-9DA1-F683351E5849}" srcOrd="0" destOrd="0" presId="urn:microsoft.com/office/officeart/2005/8/layout/gear1"/>
    <dgm:cxn modelId="{010CAA35-36F6-4883-8411-D776FA236E09}" type="presParOf" srcId="{73946EE5-FC71-4E4A-A0A5-1D93A6373FA4}" destId="{DB78A6BE-BD09-4001-B340-6494FDD69B99}" srcOrd="0" destOrd="0" presId="urn:microsoft.com/office/officeart/2005/8/layout/gear1"/>
    <dgm:cxn modelId="{CE4447C1-F342-433B-942C-413337F2EDA1}" type="presParOf" srcId="{73946EE5-FC71-4E4A-A0A5-1D93A6373FA4}" destId="{21BEA1F7-0B6C-4989-8D1C-786C29104BC0}" srcOrd="1" destOrd="0" presId="urn:microsoft.com/office/officeart/2005/8/layout/gear1"/>
    <dgm:cxn modelId="{AF3BD1F6-3810-4CBF-BD83-3D28F3A76F79}" type="presParOf" srcId="{73946EE5-FC71-4E4A-A0A5-1D93A6373FA4}" destId="{2182A940-7CC5-4383-8398-362207AA2B78}" srcOrd="2" destOrd="0" presId="urn:microsoft.com/office/officeart/2005/8/layout/gear1"/>
    <dgm:cxn modelId="{312598AB-5561-42B5-9CF7-AC8E33D14909}" type="presParOf" srcId="{73946EE5-FC71-4E4A-A0A5-1D93A6373FA4}" destId="{548178F9-8318-445D-9DA1-F683351E5849}" srcOrd="3" destOrd="0" presId="urn:microsoft.com/office/officeart/2005/8/layout/gear1"/>
    <dgm:cxn modelId="{4FE0B430-7684-48BE-A39B-719EBFC0A791}" type="presParOf" srcId="{73946EE5-FC71-4E4A-A0A5-1D93A6373FA4}" destId="{0B8C9081-67A9-43D8-BA88-4DECB3CBC606}" srcOrd="4" destOrd="0" presId="urn:microsoft.com/office/officeart/2005/8/layout/gear1"/>
    <dgm:cxn modelId="{8CECD99D-5DF4-4B42-9644-0CDAEF328B93}" type="presParOf" srcId="{73946EE5-FC71-4E4A-A0A5-1D93A6373FA4}" destId="{4616CC62-5FC9-40FD-8DF5-F570AAE763CC}" srcOrd="5" destOrd="0" presId="urn:microsoft.com/office/officeart/2005/8/layout/gear1"/>
    <dgm:cxn modelId="{87C829D1-C0EB-4130-919F-B073877F28D8}" type="presParOf" srcId="{73946EE5-FC71-4E4A-A0A5-1D93A6373FA4}" destId="{1A5B1E6C-1B72-46A3-8D8E-E740B46CA821}" srcOrd="6" destOrd="0" presId="urn:microsoft.com/office/officeart/2005/8/layout/gear1"/>
    <dgm:cxn modelId="{18366F62-4853-48F0-B7B0-A635496F95E2}" type="presParOf" srcId="{73946EE5-FC71-4E4A-A0A5-1D93A6373FA4}" destId="{173CB653-D2B3-4171-A64E-7DE4704C27C7}" srcOrd="7" destOrd="0" presId="urn:microsoft.com/office/officeart/2005/8/layout/gear1"/>
    <dgm:cxn modelId="{D4F89618-9215-4D38-97DA-841FA4BA1896}" type="presParOf" srcId="{73946EE5-FC71-4E4A-A0A5-1D93A6373FA4}" destId="{C55F0669-F94D-49DB-8B9E-24720DD6828C}" srcOrd="8" destOrd="0" presId="urn:microsoft.com/office/officeart/2005/8/layout/gear1"/>
    <dgm:cxn modelId="{4F348DBC-9A7F-4ECB-AC03-1407D9EF9577}" type="presParOf" srcId="{73946EE5-FC71-4E4A-A0A5-1D93A6373FA4}" destId="{2B62CD6E-BD73-4971-BF34-7BB3FBCA631D}" srcOrd="9" destOrd="0" presId="urn:microsoft.com/office/officeart/2005/8/layout/gear1"/>
    <dgm:cxn modelId="{EB9475E4-088F-41BA-87D8-F8E56039945F}" type="presParOf" srcId="{73946EE5-FC71-4E4A-A0A5-1D93A6373FA4}" destId="{58FED212-078C-4D80-BF18-B70C0BA0759D}" srcOrd="10" destOrd="0" presId="urn:microsoft.com/office/officeart/2005/8/layout/gear1"/>
    <dgm:cxn modelId="{3E1D5E7A-0F8F-45E4-A77F-BA034822DFD6}" type="presParOf" srcId="{73946EE5-FC71-4E4A-A0A5-1D93A6373FA4}" destId="{EB5165DB-8DE8-4213-921D-BF425A7CC41C}" srcOrd="11" destOrd="0" presId="urn:microsoft.com/office/officeart/2005/8/layout/gear1"/>
    <dgm:cxn modelId="{00089D45-26E6-4C60-ACBA-3EA0977F86F9}" type="presParOf" srcId="{73946EE5-FC71-4E4A-A0A5-1D93A6373FA4}" destId="{0F97B5EF-8ED9-4230-9BB6-94EAD6EB0369}" srcOrd="12" destOrd="0" presId="urn:microsoft.com/office/officeart/2005/8/layout/gear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7C82D4-0B54-F742-A020-79B7DC9E1317}" type="doc">
      <dgm:prSet loTypeId="urn:microsoft.com/office/officeart/2008/layout/VerticalCurvedList" loCatId="" qsTypeId="urn:microsoft.com/office/officeart/2005/8/quickstyle/3d1" qsCatId="3D" csTypeId="urn:microsoft.com/office/officeart/2005/8/colors/colorful5" csCatId="colorful" phldr="1"/>
      <dgm:spPr/>
      <dgm:t>
        <a:bodyPr/>
        <a:lstStyle/>
        <a:p>
          <a:endParaRPr lang="en-US"/>
        </a:p>
      </dgm:t>
    </dgm:pt>
    <dgm:pt modelId="{63ACA97D-E6BB-B145-AC32-116938DC5907}">
      <dgm:prSet phldrT="[Text]"/>
      <dgm:spPr/>
      <dgm:t>
        <a:bodyPr/>
        <a:lstStyle/>
        <a:p>
          <a:r>
            <a:rPr lang="en-US" dirty="0"/>
            <a:t>1. </a:t>
          </a:r>
          <a:r>
            <a:rPr lang="en-US" dirty="0" err="1"/>
            <a:t>Layanan</a:t>
          </a:r>
          <a:r>
            <a:rPr lang="en-US" dirty="0"/>
            <a:t> </a:t>
          </a:r>
          <a:r>
            <a:rPr lang="en-US" dirty="0" err="1"/>
            <a:t>Akademik</a:t>
          </a:r>
          <a:r>
            <a:rPr lang="en-US" dirty="0"/>
            <a:t> dan </a:t>
          </a:r>
          <a:r>
            <a:rPr lang="en-US" dirty="0" err="1"/>
            <a:t>Kemahasiswaan</a:t>
          </a:r>
          <a:endParaRPr lang="en-US" dirty="0"/>
        </a:p>
      </dgm:t>
    </dgm:pt>
    <dgm:pt modelId="{B58613C1-1678-AB46-B5F7-606B6B67A25E}" type="parTrans" cxnId="{47242D97-DF5D-7845-89AA-AA30A4E02F73}">
      <dgm:prSet/>
      <dgm:spPr/>
      <dgm:t>
        <a:bodyPr/>
        <a:lstStyle/>
        <a:p>
          <a:endParaRPr lang="en-US"/>
        </a:p>
      </dgm:t>
    </dgm:pt>
    <dgm:pt modelId="{2C946575-B4AD-5F45-B51F-58B5AA4D1EA9}" type="sibTrans" cxnId="{47242D97-DF5D-7845-89AA-AA30A4E02F73}">
      <dgm:prSet/>
      <dgm:spPr/>
      <dgm:t>
        <a:bodyPr/>
        <a:lstStyle/>
        <a:p>
          <a:endParaRPr lang="en-US"/>
        </a:p>
      </dgm:t>
    </dgm:pt>
    <dgm:pt modelId="{266EFFC0-8548-0248-A7A4-47BE754DB4BA}">
      <dgm:prSet phldrT="[Text]"/>
      <dgm:spPr/>
      <dgm:t>
        <a:bodyPr/>
        <a:lstStyle/>
        <a:p>
          <a:r>
            <a:rPr lang="en-US" dirty="0"/>
            <a:t>3. </a:t>
          </a:r>
          <a:r>
            <a:rPr lang="en-US" dirty="0" err="1"/>
            <a:t>Layanan</a:t>
          </a:r>
          <a:r>
            <a:rPr lang="en-US" dirty="0"/>
            <a:t> </a:t>
          </a:r>
          <a:r>
            <a:rPr lang="en-US" dirty="0" err="1"/>
            <a:t>Permohonan</a:t>
          </a:r>
          <a:r>
            <a:rPr lang="en-US" dirty="0"/>
            <a:t> Surat-</a:t>
          </a:r>
          <a:r>
            <a:rPr lang="en-US" dirty="0" err="1"/>
            <a:t>surat</a:t>
          </a:r>
          <a:r>
            <a:rPr lang="en-US" dirty="0"/>
            <a:t> </a:t>
          </a:r>
          <a:r>
            <a:rPr lang="en-US" dirty="0" err="1"/>
            <a:t>Mahasiswa</a:t>
          </a:r>
          <a:r>
            <a:rPr lang="en-US" dirty="0"/>
            <a:t> dan Alumni</a:t>
          </a:r>
        </a:p>
      </dgm:t>
    </dgm:pt>
    <dgm:pt modelId="{C37D0C92-DF77-3348-81A9-149097F2E885}" type="parTrans" cxnId="{EEF94876-8B39-974F-A2C9-B15A2A0BB1C0}">
      <dgm:prSet/>
      <dgm:spPr/>
      <dgm:t>
        <a:bodyPr/>
        <a:lstStyle/>
        <a:p>
          <a:endParaRPr lang="en-US"/>
        </a:p>
      </dgm:t>
    </dgm:pt>
    <dgm:pt modelId="{09020C01-6392-EF42-B0E1-9C96FC90DCD7}" type="sibTrans" cxnId="{EEF94876-8B39-974F-A2C9-B15A2A0BB1C0}">
      <dgm:prSet/>
      <dgm:spPr/>
      <dgm:t>
        <a:bodyPr/>
        <a:lstStyle/>
        <a:p>
          <a:endParaRPr lang="en-US"/>
        </a:p>
      </dgm:t>
    </dgm:pt>
    <dgm:pt modelId="{8E435204-D744-9040-A7A2-A341C4C841CA}">
      <dgm:prSet phldrT="[Text]"/>
      <dgm:spPr/>
      <dgm:t>
        <a:bodyPr/>
        <a:lstStyle/>
        <a:p>
          <a:r>
            <a:rPr lang="en-US" dirty="0"/>
            <a:t>4. </a:t>
          </a:r>
          <a:r>
            <a:rPr lang="en-US" dirty="0" err="1"/>
            <a:t>Layanan</a:t>
          </a:r>
          <a:r>
            <a:rPr lang="en-US" dirty="0"/>
            <a:t> </a:t>
          </a:r>
          <a:r>
            <a:rPr lang="en-US" dirty="0" err="1"/>
            <a:t>Kerjasama</a:t>
          </a:r>
          <a:r>
            <a:rPr lang="en-US" dirty="0"/>
            <a:t> dan </a:t>
          </a:r>
          <a:r>
            <a:rPr lang="en-US" dirty="0" err="1"/>
            <a:t>Kemitraan</a:t>
          </a:r>
          <a:endParaRPr lang="en-US" dirty="0"/>
        </a:p>
      </dgm:t>
    </dgm:pt>
    <dgm:pt modelId="{971261FB-ACC8-0C43-937F-32AE599015C4}" type="parTrans" cxnId="{45E68AED-C865-3B4D-9700-D72B826347C5}">
      <dgm:prSet/>
      <dgm:spPr/>
      <dgm:t>
        <a:bodyPr/>
        <a:lstStyle/>
        <a:p>
          <a:endParaRPr lang="en-US"/>
        </a:p>
      </dgm:t>
    </dgm:pt>
    <dgm:pt modelId="{141A0465-C56D-DF4D-9B8C-39A3E9C71D6A}" type="sibTrans" cxnId="{45E68AED-C865-3B4D-9700-D72B826347C5}">
      <dgm:prSet/>
      <dgm:spPr/>
      <dgm:t>
        <a:bodyPr/>
        <a:lstStyle/>
        <a:p>
          <a:endParaRPr lang="en-US"/>
        </a:p>
      </dgm:t>
    </dgm:pt>
    <dgm:pt modelId="{3210FA40-91AC-3548-A1AD-5D3C100383BB}">
      <dgm:prSet/>
      <dgm:spPr/>
      <dgm:t>
        <a:bodyPr/>
        <a:lstStyle/>
        <a:p>
          <a:r>
            <a:rPr lang="en-US" dirty="0"/>
            <a:t>2. </a:t>
          </a:r>
          <a:r>
            <a:rPr lang="en-US" dirty="0" err="1"/>
            <a:t>Layanan</a:t>
          </a:r>
          <a:r>
            <a:rPr lang="en-US" dirty="0"/>
            <a:t> </a:t>
          </a:r>
          <a:r>
            <a:rPr lang="en-US" dirty="0" err="1"/>
            <a:t>Supervisi</a:t>
          </a:r>
          <a:r>
            <a:rPr lang="en-US" dirty="0"/>
            <a:t> </a:t>
          </a:r>
          <a:r>
            <a:rPr lang="en-US" dirty="0" err="1"/>
            <a:t>Mutu</a:t>
          </a:r>
          <a:r>
            <a:rPr lang="en-US" dirty="0"/>
            <a:t> Pendidikan</a:t>
          </a:r>
        </a:p>
      </dgm:t>
    </dgm:pt>
    <dgm:pt modelId="{2927D1E9-3620-FD4B-8ABB-450BCFAC4065}" type="parTrans" cxnId="{5A7D52A1-B8F4-6C47-AE14-38C723B4D5E2}">
      <dgm:prSet/>
      <dgm:spPr/>
      <dgm:t>
        <a:bodyPr/>
        <a:lstStyle/>
        <a:p>
          <a:endParaRPr lang="en-US"/>
        </a:p>
      </dgm:t>
    </dgm:pt>
    <dgm:pt modelId="{46497C48-9D97-5C45-B5FC-8BDC8220F82C}" type="sibTrans" cxnId="{5A7D52A1-B8F4-6C47-AE14-38C723B4D5E2}">
      <dgm:prSet/>
      <dgm:spPr/>
      <dgm:t>
        <a:bodyPr/>
        <a:lstStyle/>
        <a:p>
          <a:endParaRPr lang="en-US"/>
        </a:p>
      </dgm:t>
    </dgm:pt>
    <dgm:pt modelId="{3C9D90BA-7AFC-8344-9236-6018C1F933F3}" type="pres">
      <dgm:prSet presAssocID="{797C82D4-0B54-F742-A020-79B7DC9E1317}" presName="Name0" presStyleCnt="0">
        <dgm:presLayoutVars>
          <dgm:chMax val="7"/>
          <dgm:chPref val="7"/>
          <dgm:dir val="rev"/>
        </dgm:presLayoutVars>
      </dgm:prSet>
      <dgm:spPr/>
    </dgm:pt>
    <dgm:pt modelId="{0B977A0C-4078-1148-8A11-BD0F882C1E92}" type="pres">
      <dgm:prSet presAssocID="{797C82D4-0B54-F742-A020-79B7DC9E1317}" presName="Name1" presStyleCnt="0"/>
      <dgm:spPr/>
    </dgm:pt>
    <dgm:pt modelId="{7D3C75E8-8322-9344-B9F6-2F53FE2BCD06}" type="pres">
      <dgm:prSet presAssocID="{797C82D4-0B54-F742-A020-79B7DC9E1317}" presName="cycle" presStyleCnt="0"/>
      <dgm:spPr/>
    </dgm:pt>
    <dgm:pt modelId="{B190D761-8F93-A94A-AE76-B559CB0F51CE}" type="pres">
      <dgm:prSet presAssocID="{797C82D4-0B54-F742-A020-79B7DC9E1317}" presName="srcNode" presStyleLbl="node1" presStyleIdx="0" presStyleCnt="4"/>
      <dgm:spPr/>
    </dgm:pt>
    <dgm:pt modelId="{F7685CED-6897-8C43-8477-F829D7CAB443}" type="pres">
      <dgm:prSet presAssocID="{797C82D4-0B54-F742-A020-79B7DC9E1317}" presName="conn" presStyleLbl="parChTrans1D2" presStyleIdx="0" presStyleCnt="1"/>
      <dgm:spPr/>
    </dgm:pt>
    <dgm:pt modelId="{433933CC-B8C1-744F-9E84-E03805956AE3}" type="pres">
      <dgm:prSet presAssocID="{797C82D4-0B54-F742-A020-79B7DC9E1317}" presName="extraNode" presStyleLbl="node1" presStyleIdx="0" presStyleCnt="4"/>
      <dgm:spPr/>
    </dgm:pt>
    <dgm:pt modelId="{D119B8A3-FBFA-2846-9DC5-9233CCFFCCF3}" type="pres">
      <dgm:prSet presAssocID="{797C82D4-0B54-F742-A020-79B7DC9E1317}" presName="dstNode" presStyleLbl="node1" presStyleIdx="0" presStyleCnt="4"/>
      <dgm:spPr/>
    </dgm:pt>
    <dgm:pt modelId="{C7F2BFA2-5E8E-8144-9AD1-6F9BFDB52D77}" type="pres">
      <dgm:prSet presAssocID="{63ACA97D-E6BB-B145-AC32-116938DC5907}" presName="text_1" presStyleLbl="node1" presStyleIdx="0" presStyleCnt="4">
        <dgm:presLayoutVars>
          <dgm:bulletEnabled val="1"/>
        </dgm:presLayoutVars>
      </dgm:prSet>
      <dgm:spPr/>
    </dgm:pt>
    <dgm:pt modelId="{E64C6E79-80AA-1942-A76D-5E3652328E63}" type="pres">
      <dgm:prSet presAssocID="{63ACA97D-E6BB-B145-AC32-116938DC5907}" presName="accent_1" presStyleCnt="0"/>
      <dgm:spPr/>
    </dgm:pt>
    <dgm:pt modelId="{712A0E5C-A14F-7A4F-A8BB-832DAB522C90}" type="pres">
      <dgm:prSet presAssocID="{63ACA97D-E6BB-B145-AC32-116938DC5907}" presName="accentRepeatNode" presStyleLbl="solidFgAcc1" presStyleIdx="0" presStyleCnt="4"/>
      <dgm:spPr>
        <a:solidFill>
          <a:srgbClr val="00B0F0"/>
        </a:solidFill>
      </dgm:spPr>
    </dgm:pt>
    <dgm:pt modelId="{0114C8AD-B68F-A440-B814-0B4A3AD94347}" type="pres">
      <dgm:prSet presAssocID="{3210FA40-91AC-3548-A1AD-5D3C100383BB}" presName="text_2" presStyleLbl="node1" presStyleIdx="1" presStyleCnt="4">
        <dgm:presLayoutVars>
          <dgm:bulletEnabled val="1"/>
        </dgm:presLayoutVars>
      </dgm:prSet>
      <dgm:spPr/>
    </dgm:pt>
    <dgm:pt modelId="{235C5160-3A96-3D4D-B00C-921CD1FB25A6}" type="pres">
      <dgm:prSet presAssocID="{3210FA40-91AC-3548-A1AD-5D3C100383BB}" presName="accent_2" presStyleCnt="0"/>
      <dgm:spPr/>
    </dgm:pt>
    <dgm:pt modelId="{78FDD4BC-B3D5-234A-9C62-8C1DEFF33B97}" type="pres">
      <dgm:prSet presAssocID="{3210FA40-91AC-3548-A1AD-5D3C100383BB}" presName="accentRepeatNode" presStyleLbl="solidFgAcc1" presStyleIdx="1" presStyleCnt="4"/>
      <dgm:spPr>
        <a:solidFill>
          <a:srgbClr val="00B0F0"/>
        </a:solidFill>
      </dgm:spPr>
    </dgm:pt>
    <dgm:pt modelId="{99F2D35D-D02E-D646-BD7E-CB3A995F24B3}" type="pres">
      <dgm:prSet presAssocID="{266EFFC0-8548-0248-A7A4-47BE754DB4BA}" presName="text_3" presStyleLbl="node1" presStyleIdx="2" presStyleCnt="4">
        <dgm:presLayoutVars>
          <dgm:bulletEnabled val="1"/>
        </dgm:presLayoutVars>
      </dgm:prSet>
      <dgm:spPr/>
    </dgm:pt>
    <dgm:pt modelId="{535A1E2C-2A5E-1041-B965-DB9E284CFDAA}" type="pres">
      <dgm:prSet presAssocID="{266EFFC0-8548-0248-A7A4-47BE754DB4BA}" presName="accent_3" presStyleCnt="0"/>
      <dgm:spPr/>
    </dgm:pt>
    <dgm:pt modelId="{193A233F-1812-0C46-A0C3-AC7B129113CE}" type="pres">
      <dgm:prSet presAssocID="{266EFFC0-8548-0248-A7A4-47BE754DB4BA}" presName="accentRepeatNode" presStyleLbl="solidFgAcc1" presStyleIdx="2" presStyleCnt="4"/>
      <dgm:spPr>
        <a:solidFill>
          <a:srgbClr val="00B0F0"/>
        </a:solidFill>
      </dgm:spPr>
    </dgm:pt>
    <dgm:pt modelId="{9FC39062-AE15-BB41-BC50-503B0E0E2479}" type="pres">
      <dgm:prSet presAssocID="{8E435204-D744-9040-A7A2-A341C4C841CA}" presName="text_4" presStyleLbl="node1" presStyleIdx="3" presStyleCnt="4">
        <dgm:presLayoutVars>
          <dgm:bulletEnabled val="1"/>
        </dgm:presLayoutVars>
      </dgm:prSet>
      <dgm:spPr/>
    </dgm:pt>
    <dgm:pt modelId="{ADEBF650-CB7E-9740-B13F-501B1A772BB2}" type="pres">
      <dgm:prSet presAssocID="{8E435204-D744-9040-A7A2-A341C4C841CA}" presName="accent_4" presStyleCnt="0"/>
      <dgm:spPr/>
    </dgm:pt>
    <dgm:pt modelId="{5695196F-3CF7-F147-AB65-CB29083AF216}" type="pres">
      <dgm:prSet presAssocID="{8E435204-D744-9040-A7A2-A341C4C841CA}" presName="accentRepeatNode" presStyleLbl="solidFgAcc1" presStyleIdx="3" presStyleCnt="4"/>
      <dgm:spPr>
        <a:solidFill>
          <a:srgbClr val="00B0F0"/>
        </a:solidFill>
      </dgm:spPr>
    </dgm:pt>
  </dgm:ptLst>
  <dgm:cxnLst>
    <dgm:cxn modelId="{35957725-C31A-074B-986C-10F8895DC22A}" type="presOf" srcId="{3210FA40-91AC-3548-A1AD-5D3C100383BB}" destId="{0114C8AD-B68F-A440-B814-0B4A3AD94347}" srcOrd="0" destOrd="0" presId="urn:microsoft.com/office/officeart/2008/layout/VerticalCurvedList"/>
    <dgm:cxn modelId="{1661446F-EEA1-C849-85FC-85FD490C6EEA}" type="presOf" srcId="{797C82D4-0B54-F742-A020-79B7DC9E1317}" destId="{3C9D90BA-7AFC-8344-9236-6018C1F933F3}" srcOrd="0" destOrd="0" presId="urn:microsoft.com/office/officeart/2008/layout/VerticalCurvedList"/>
    <dgm:cxn modelId="{44141D51-336C-784D-A445-952BD682DF13}" type="presOf" srcId="{2C946575-B4AD-5F45-B51F-58B5AA4D1EA9}" destId="{F7685CED-6897-8C43-8477-F829D7CAB443}" srcOrd="0" destOrd="0" presId="urn:microsoft.com/office/officeart/2008/layout/VerticalCurvedList"/>
    <dgm:cxn modelId="{EEF94876-8B39-974F-A2C9-B15A2A0BB1C0}" srcId="{797C82D4-0B54-F742-A020-79B7DC9E1317}" destId="{266EFFC0-8548-0248-A7A4-47BE754DB4BA}" srcOrd="2" destOrd="0" parTransId="{C37D0C92-DF77-3348-81A9-149097F2E885}" sibTransId="{09020C01-6392-EF42-B0E1-9C96FC90DCD7}"/>
    <dgm:cxn modelId="{B951DE7B-7998-C543-BC1E-135CDA6A93B0}" type="presOf" srcId="{266EFFC0-8548-0248-A7A4-47BE754DB4BA}" destId="{99F2D35D-D02E-D646-BD7E-CB3A995F24B3}" srcOrd="0" destOrd="0" presId="urn:microsoft.com/office/officeart/2008/layout/VerticalCurvedList"/>
    <dgm:cxn modelId="{47242D97-DF5D-7845-89AA-AA30A4E02F73}" srcId="{797C82D4-0B54-F742-A020-79B7DC9E1317}" destId="{63ACA97D-E6BB-B145-AC32-116938DC5907}" srcOrd="0" destOrd="0" parTransId="{B58613C1-1678-AB46-B5F7-606B6B67A25E}" sibTransId="{2C946575-B4AD-5F45-B51F-58B5AA4D1EA9}"/>
    <dgm:cxn modelId="{5A7D52A1-B8F4-6C47-AE14-38C723B4D5E2}" srcId="{797C82D4-0B54-F742-A020-79B7DC9E1317}" destId="{3210FA40-91AC-3548-A1AD-5D3C100383BB}" srcOrd="1" destOrd="0" parTransId="{2927D1E9-3620-FD4B-8ABB-450BCFAC4065}" sibTransId="{46497C48-9D97-5C45-B5FC-8BDC8220F82C}"/>
    <dgm:cxn modelId="{4E5084A8-DC9C-FD4E-93DD-3C5823CE5C18}" type="presOf" srcId="{8E435204-D744-9040-A7A2-A341C4C841CA}" destId="{9FC39062-AE15-BB41-BC50-503B0E0E2479}" srcOrd="0" destOrd="0" presId="urn:microsoft.com/office/officeart/2008/layout/VerticalCurvedList"/>
    <dgm:cxn modelId="{79CF4EB4-3C72-5B41-A021-18F57BB6DE2E}" type="presOf" srcId="{63ACA97D-E6BB-B145-AC32-116938DC5907}" destId="{C7F2BFA2-5E8E-8144-9AD1-6F9BFDB52D77}" srcOrd="0" destOrd="0" presId="urn:microsoft.com/office/officeart/2008/layout/VerticalCurvedList"/>
    <dgm:cxn modelId="{45E68AED-C865-3B4D-9700-D72B826347C5}" srcId="{797C82D4-0B54-F742-A020-79B7DC9E1317}" destId="{8E435204-D744-9040-A7A2-A341C4C841CA}" srcOrd="3" destOrd="0" parTransId="{971261FB-ACC8-0C43-937F-32AE599015C4}" sibTransId="{141A0465-C56D-DF4D-9B8C-39A3E9C71D6A}"/>
    <dgm:cxn modelId="{B2796570-C962-5F47-A513-E91AAE978041}" type="presParOf" srcId="{3C9D90BA-7AFC-8344-9236-6018C1F933F3}" destId="{0B977A0C-4078-1148-8A11-BD0F882C1E92}" srcOrd="0" destOrd="0" presId="urn:microsoft.com/office/officeart/2008/layout/VerticalCurvedList"/>
    <dgm:cxn modelId="{32575908-3157-7E41-85D5-F8FB48637149}" type="presParOf" srcId="{0B977A0C-4078-1148-8A11-BD0F882C1E92}" destId="{7D3C75E8-8322-9344-B9F6-2F53FE2BCD06}" srcOrd="0" destOrd="0" presId="urn:microsoft.com/office/officeart/2008/layout/VerticalCurvedList"/>
    <dgm:cxn modelId="{EF56D9C7-7AC6-B040-B60D-D9F9EDAA4E96}" type="presParOf" srcId="{7D3C75E8-8322-9344-B9F6-2F53FE2BCD06}" destId="{B190D761-8F93-A94A-AE76-B559CB0F51CE}" srcOrd="0" destOrd="0" presId="urn:microsoft.com/office/officeart/2008/layout/VerticalCurvedList"/>
    <dgm:cxn modelId="{27D93333-4638-1A4D-8844-E18147EEEB02}" type="presParOf" srcId="{7D3C75E8-8322-9344-B9F6-2F53FE2BCD06}" destId="{F7685CED-6897-8C43-8477-F829D7CAB443}" srcOrd="1" destOrd="0" presId="urn:microsoft.com/office/officeart/2008/layout/VerticalCurvedList"/>
    <dgm:cxn modelId="{D230D61E-96F9-5944-A6CB-585FA75A5EE3}" type="presParOf" srcId="{7D3C75E8-8322-9344-B9F6-2F53FE2BCD06}" destId="{433933CC-B8C1-744F-9E84-E03805956AE3}" srcOrd="2" destOrd="0" presId="urn:microsoft.com/office/officeart/2008/layout/VerticalCurvedList"/>
    <dgm:cxn modelId="{D6A8DE9F-464C-D743-94CC-024F9FB09D8C}" type="presParOf" srcId="{7D3C75E8-8322-9344-B9F6-2F53FE2BCD06}" destId="{D119B8A3-FBFA-2846-9DC5-9233CCFFCCF3}" srcOrd="3" destOrd="0" presId="urn:microsoft.com/office/officeart/2008/layout/VerticalCurvedList"/>
    <dgm:cxn modelId="{80FAD806-9F39-8E42-8068-AFA914128693}" type="presParOf" srcId="{0B977A0C-4078-1148-8A11-BD0F882C1E92}" destId="{C7F2BFA2-5E8E-8144-9AD1-6F9BFDB52D77}" srcOrd="1" destOrd="0" presId="urn:microsoft.com/office/officeart/2008/layout/VerticalCurvedList"/>
    <dgm:cxn modelId="{23921E18-B12E-4F41-99BA-AD171CDE1834}" type="presParOf" srcId="{0B977A0C-4078-1148-8A11-BD0F882C1E92}" destId="{E64C6E79-80AA-1942-A76D-5E3652328E63}" srcOrd="2" destOrd="0" presId="urn:microsoft.com/office/officeart/2008/layout/VerticalCurvedList"/>
    <dgm:cxn modelId="{99D6849F-16E5-FC48-A942-7100852E2723}" type="presParOf" srcId="{E64C6E79-80AA-1942-A76D-5E3652328E63}" destId="{712A0E5C-A14F-7A4F-A8BB-832DAB522C90}" srcOrd="0" destOrd="0" presId="urn:microsoft.com/office/officeart/2008/layout/VerticalCurvedList"/>
    <dgm:cxn modelId="{C5B575B1-5BBA-D446-8531-240EE9F4B0CF}" type="presParOf" srcId="{0B977A0C-4078-1148-8A11-BD0F882C1E92}" destId="{0114C8AD-B68F-A440-B814-0B4A3AD94347}" srcOrd="3" destOrd="0" presId="urn:microsoft.com/office/officeart/2008/layout/VerticalCurvedList"/>
    <dgm:cxn modelId="{F2D9E341-C1C3-8E44-AE0C-3A67CD947ED1}" type="presParOf" srcId="{0B977A0C-4078-1148-8A11-BD0F882C1E92}" destId="{235C5160-3A96-3D4D-B00C-921CD1FB25A6}" srcOrd="4" destOrd="0" presId="urn:microsoft.com/office/officeart/2008/layout/VerticalCurvedList"/>
    <dgm:cxn modelId="{8FCD08E6-CB67-0D43-B3E1-D39A33793101}" type="presParOf" srcId="{235C5160-3A96-3D4D-B00C-921CD1FB25A6}" destId="{78FDD4BC-B3D5-234A-9C62-8C1DEFF33B97}" srcOrd="0" destOrd="0" presId="urn:microsoft.com/office/officeart/2008/layout/VerticalCurvedList"/>
    <dgm:cxn modelId="{57EAD403-CB11-0749-B155-EE8B5E16E2F1}" type="presParOf" srcId="{0B977A0C-4078-1148-8A11-BD0F882C1E92}" destId="{99F2D35D-D02E-D646-BD7E-CB3A995F24B3}" srcOrd="5" destOrd="0" presId="urn:microsoft.com/office/officeart/2008/layout/VerticalCurvedList"/>
    <dgm:cxn modelId="{F0A82E09-E492-934B-9885-36EEFB6CB00F}" type="presParOf" srcId="{0B977A0C-4078-1148-8A11-BD0F882C1E92}" destId="{535A1E2C-2A5E-1041-B965-DB9E284CFDAA}" srcOrd="6" destOrd="0" presId="urn:microsoft.com/office/officeart/2008/layout/VerticalCurvedList"/>
    <dgm:cxn modelId="{66AD7A0C-745B-D94E-BB9C-C0DD1F34E9C2}" type="presParOf" srcId="{535A1E2C-2A5E-1041-B965-DB9E284CFDAA}" destId="{193A233F-1812-0C46-A0C3-AC7B129113CE}" srcOrd="0" destOrd="0" presId="urn:microsoft.com/office/officeart/2008/layout/VerticalCurvedList"/>
    <dgm:cxn modelId="{47A57FDA-6B16-104D-A08A-5DFACECB60AC}" type="presParOf" srcId="{0B977A0C-4078-1148-8A11-BD0F882C1E92}" destId="{9FC39062-AE15-BB41-BC50-503B0E0E2479}" srcOrd="7" destOrd="0" presId="urn:microsoft.com/office/officeart/2008/layout/VerticalCurvedList"/>
    <dgm:cxn modelId="{60A238AA-AECC-4640-8A5A-7A64E7C83071}" type="presParOf" srcId="{0B977A0C-4078-1148-8A11-BD0F882C1E92}" destId="{ADEBF650-CB7E-9740-B13F-501B1A772BB2}" srcOrd="8" destOrd="0" presId="urn:microsoft.com/office/officeart/2008/layout/VerticalCurvedList"/>
    <dgm:cxn modelId="{4529D8CE-2E0F-2C46-94B5-0B2E1299DA57}" type="presParOf" srcId="{ADEBF650-CB7E-9740-B13F-501B1A772BB2}" destId="{5695196F-3CF7-F147-AB65-CB29083AF21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7C82D4-0B54-F742-A020-79B7DC9E1317}" type="doc">
      <dgm:prSet loTypeId="urn:microsoft.com/office/officeart/2008/layout/VerticalCurvedList" loCatId="" qsTypeId="urn:microsoft.com/office/officeart/2005/8/quickstyle/3d1" qsCatId="3D" csTypeId="urn:microsoft.com/office/officeart/2005/8/colors/colorful5" csCatId="colorful" phldr="1"/>
      <dgm:spPr/>
      <dgm:t>
        <a:bodyPr/>
        <a:lstStyle/>
        <a:p>
          <a:endParaRPr lang="en-US"/>
        </a:p>
      </dgm:t>
    </dgm:pt>
    <dgm:pt modelId="{63ACA97D-E6BB-B145-AC32-116938DC5907}">
      <dgm:prSet phldrT="[Text]"/>
      <dgm:spPr/>
      <dgm:t>
        <a:bodyPr/>
        <a:lstStyle/>
        <a:p>
          <a:r>
            <a:rPr lang="en-US" dirty="0"/>
            <a:t>1. </a:t>
          </a:r>
          <a:r>
            <a:rPr lang="en-US" dirty="0" err="1"/>
            <a:t>Pencanangan</a:t>
          </a:r>
          <a:r>
            <a:rPr lang="en-US" dirty="0"/>
            <a:t> dan </a:t>
          </a:r>
          <a:r>
            <a:rPr lang="en-US" dirty="0" err="1"/>
            <a:t>Penandatanganan</a:t>
          </a:r>
          <a:r>
            <a:rPr lang="en-US" dirty="0"/>
            <a:t> </a:t>
          </a:r>
          <a:r>
            <a:rPr lang="en-US" dirty="0" err="1"/>
            <a:t>Komitmen</a:t>
          </a:r>
          <a:r>
            <a:rPr lang="en-US" dirty="0"/>
            <a:t> </a:t>
          </a:r>
          <a:r>
            <a:rPr lang="en-US" dirty="0" err="1"/>
            <a:t>Siap</a:t>
          </a:r>
          <a:r>
            <a:rPr lang="en-US" dirty="0"/>
            <a:t> ZI/WBK </a:t>
          </a:r>
        </a:p>
      </dgm:t>
    </dgm:pt>
    <dgm:pt modelId="{B58613C1-1678-AB46-B5F7-606B6B67A25E}" type="parTrans" cxnId="{47242D97-DF5D-7845-89AA-AA30A4E02F73}">
      <dgm:prSet/>
      <dgm:spPr/>
      <dgm:t>
        <a:bodyPr/>
        <a:lstStyle/>
        <a:p>
          <a:endParaRPr lang="en-US"/>
        </a:p>
      </dgm:t>
    </dgm:pt>
    <dgm:pt modelId="{2C946575-B4AD-5F45-B51F-58B5AA4D1EA9}" type="sibTrans" cxnId="{47242D97-DF5D-7845-89AA-AA30A4E02F73}">
      <dgm:prSet/>
      <dgm:spPr/>
      <dgm:t>
        <a:bodyPr/>
        <a:lstStyle/>
        <a:p>
          <a:endParaRPr lang="en-US"/>
        </a:p>
      </dgm:t>
    </dgm:pt>
    <dgm:pt modelId="{266EFFC0-8548-0248-A7A4-47BE754DB4BA}">
      <dgm:prSet phldrT="[Text]"/>
      <dgm:spPr/>
      <dgm:t>
        <a:bodyPr/>
        <a:lstStyle/>
        <a:p>
          <a:r>
            <a:rPr lang="en-US" dirty="0"/>
            <a:t>3. </a:t>
          </a:r>
          <a:r>
            <a:rPr lang="en-US" dirty="0" err="1"/>
            <a:t>Komitmen</a:t>
          </a:r>
          <a:r>
            <a:rPr lang="en-US" dirty="0"/>
            <a:t> Bersama </a:t>
          </a:r>
          <a:r>
            <a:rPr lang="en-US" dirty="0" err="1"/>
            <a:t>Seluruh</a:t>
          </a:r>
          <a:r>
            <a:rPr lang="en-US" dirty="0"/>
            <a:t> </a:t>
          </a:r>
          <a:r>
            <a:rPr lang="en-US" dirty="0" err="1"/>
            <a:t>Pegawai</a:t>
          </a:r>
          <a:r>
            <a:rPr lang="en-US" dirty="0"/>
            <a:t> </a:t>
          </a:r>
          <a:r>
            <a:rPr lang="en-US" dirty="0" err="1"/>
            <a:t>dalam</a:t>
          </a:r>
          <a:r>
            <a:rPr lang="en-US" dirty="0"/>
            <a:t> </a:t>
          </a:r>
          <a:r>
            <a:rPr lang="en-US" dirty="0" err="1"/>
            <a:t>Perubahan</a:t>
          </a:r>
          <a:r>
            <a:rPr lang="en-US" dirty="0"/>
            <a:t> Pola </a:t>
          </a:r>
          <a:r>
            <a:rPr lang="en-US" dirty="0" err="1"/>
            <a:t>Pikir</a:t>
          </a:r>
          <a:r>
            <a:rPr lang="en-US" dirty="0"/>
            <a:t> dan </a:t>
          </a:r>
          <a:r>
            <a:rPr lang="en-US" dirty="0" err="1"/>
            <a:t>Budaya</a:t>
          </a:r>
          <a:r>
            <a:rPr lang="en-US" dirty="0"/>
            <a:t> </a:t>
          </a:r>
          <a:r>
            <a:rPr lang="en-US" dirty="0" err="1"/>
            <a:t>Kerja</a:t>
          </a:r>
          <a:endParaRPr lang="en-US" dirty="0"/>
        </a:p>
      </dgm:t>
    </dgm:pt>
    <dgm:pt modelId="{C37D0C92-DF77-3348-81A9-149097F2E885}" type="parTrans" cxnId="{EEF94876-8B39-974F-A2C9-B15A2A0BB1C0}">
      <dgm:prSet/>
      <dgm:spPr/>
      <dgm:t>
        <a:bodyPr/>
        <a:lstStyle/>
        <a:p>
          <a:endParaRPr lang="en-US"/>
        </a:p>
      </dgm:t>
    </dgm:pt>
    <dgm:pt modelId="{09020C01-6392-EF42-B0E1-9C96FC90DCD7}" type="sibTrans" cxnId="{EEF94876-8B39-974F-A2C9-B15A2A0BB1C0}">
      <dgm:prSet/>
      <dgm:spPr/>
      <dgm:t>
        <a:bodyPr/>
        <a:lstStyle/>
        <a:p>
          <a:endParaRPr lang="en-US"/>
        </a:p>
      </dgm:t>
    </dgm:pt>
    <dgm:pt modelId="{8E435204-D744-9040-A7A2-A341C4C841CA}">
      <dgm:prSet phldrT="[Text]"/>
      <dgm:spPr/>
      <dgm:t>
        <a:bodyPr/>
        <a:lstStyle/>
        <a:p>
          <a:r>
            <a:rPr lang="en-US" dirty="0"/>
            <a:t>4. </a:t>
          </a:r>
          <a:r>
            <a:rPr lang="en-US" dirty="0" err="1"/>
            <a:t>Komitmen</a:t>
          </a:r>
          <a:r>
            <a:rPr lang="en-US" dirty="0"/>
            <a:t> </a:t>
          </a:r>
          <a:r>
            <a:rPr lang="en-US" dirty="0" err="1"/>
            <a:t>membangun</a:t>
          </a:r>
          <a:r>
            <a:rPr lang="en-US" dirty="0"/>
            <a:t> ZI/WBK </a:t>
          </a:r>
          <a:r>
            <a:rPr lang="en-US" dirty="0" err="1"/>
            <a:t>dalam</a:t>
          </a:r>
          <a:r>
            <a:rPr lang="en-US" dirty="0"/>
            <a:t> Workshop Tunas </a:t>
          </a:r>
          <a:r>
            <a:rPr lang="en-US" dirty="0" err="1"/>
            <a:t>Integritas</a:t>
          </a:r>
          <a:r>
            <a:rPr lang="en-US" dirty="0"/>
            <a:t> </a:t>
          </a:r>
        </a:p>
      </dgm:t>
    </dgm:pt>
    <dgm:pt modelId="{971261FB-ACC8-0C43-937F-32AE599015C4}" type="parTrans" cxnId="{45E68AED-C865-3B4D-9700-D72B826347C5}">
      <dgm:prSet/>
      <dgm:spPr/>
      <dgm:t>
        <a:bodyPr/>
        <a:lstStyle/>
        <a:p>
          <a:endParaRPr lang="en-US"/>
        </a:p>
      </dgm:t>
    </dgm:pt>
    <dgm:pt modelId="{141A0465-C56D-DF4D-9B8C-39A3E9C71D6A}" type="sibTrans" cxnId="{45E68AED-C865-3B4D-9700-D72B826347C5}">
      <dgm:prSet/>
      <dgm:spPr/>
      <dgm:t>
        <a:bodyPr/>
        <a:lstStyle/>
        <a:p>
          <a:endParaRPr lang="en-US"/>
        </a:p>
      </dgm:t>
    </dgm:pt>
    <dgm:pt modelId="{3210FA40-91AC-3548-A1AD-5D3C100383BB}">
      <dgm:prSet/>
      <dgm:spPr/>
      <dgm:t>
        <a:bodyPr/>
        <a:lstStyle/>
        <a:p>
          <a:r>
            <a:rPr lang="en-US" dirty="0"/>
            <a:t>2. </a:t>
          </a:r>
          <a:r>
            <a:rPr lang="en-US" dirty="0" err="1"/>
            <a:t>Penandatanganan</a:t>
          </a:r>
          <a:r>
            <a:rPr lang="en-US" dirty="0"/>
            <a:t> </a:t>
          </a:r>
          <a:r>
            <a:rPr lang="en-US" dirty="0" err="1"/>
            <a:t>Pakta</a:t>
          </a:r>
          <a:r>
            <a:rPr lang="en-US" dirty="0"/>
            <a:t> </a:t>
          </a:r>
          <a:r>
            <a:rPr lang="en-US" dirty="0" err="1"/>
            <a:t>Integritas</a:t>
          </a:r>
          <a:r>
            <a:rPr lang="en-US" dirty="0"/>
            <a:t> </a:t>
          </a:r>
        </a:p>
      </dgm:t>
    </dgm:pt>
    <dgm:pt modelId="{2927D1E9-3620-FD4B-8ABB-450BCFAC4065}" type="parTrans" cxnId="{5A7D52A1-B8F4-6C47-AE14-38C723B4D5E2}">
      <dgm:prSet/>
      <dgm:spPr/>
      <dgm:t>
        <a:bodyPr/>
        <a:lstStyle/>
        <a:p>
          <a:endParaRPr lang="en-US"/>
        </a:p>
      </dgm:t>
    </dgm:pt>
    <dgm:pt modelId="{46497C48-9D97-5C45-B5FC-8BDC8220F82C}" type="sibTrans" cxnId="{5A7D52A1-B8F4-6C47-AE14-38C723B4D5E2}">
      <dgm:prSet/>
      <dgm:spPr/>
      <dgm:t>
        <a:bodyPr/>
        <a:lstStyle/>
        <a:p>
          <a:endParaRPr lang="en-US"/>
        </a:p>
      </dgm:t>
    </dgm:pt>
    <dgm:pt modelId="{3C9D90BA-7AFC-8344-9236-6018C1F933F3}" type="pres">
      <dgm:prSet presAssocID="{797C82D4-0B54-F742-A020-79B7DC9E1317}" presName="Name0" presStyleCnt="0">
        <dgm:presLayoutVars>
          <dgm:chMax val="7"/>
          <dgm:chPref val="7"/>
          <dgm:dir/>
        </dgm:presLayoutVars>
      </dgm:prSet>
      <dgm:spPr/>
    </dgm:pt>
    <dgm:pt modelId="{0B977A0C-4078-1148-8A11-BD0F882C1E92}" type="pres">
      <dgm:prSet presAssocID="{797C82D4-0B54-F742-A020-79B7DC9E1317}" presName="Name1" presStyleCnt="0"/>
      <dgm:spPr/>
    </dgm:pt>
    <dgm:pt modelId="{7D3C75E8-8322-9344-B9F6-2F53FE2BCD06}" type="pres">
      <dgm:prSet presAssocID="{797C82D4-0B54-F742-A020-79B7DC9E1317}" presName="cycle" presStyleCnt="0"/>
      <dgm:spPr/>
    </dgm:pt>
    <dgm:pt modelId="{B190D761-8F93-A94A-AE76-B559CB0F51CE}" type="pres">
      <dgm:prSet presAssocID="{797C82D4-0B54-F742-A020-79B7DC9E1317}" presName="srcNode" presStyleLbl="node1" presStyleIdx="0" presStyleCnt="4"/>
      <dgm:spPr/>
    </dgm:pt>
    <dgm:pt modelId="{F7685CED-6897-8C43-8477-F829D7CAB443}" type="pres">
      <dgm:prSet presAssocID="{797C82D4-0B54-F742-A020-79B7DC9E1317}" presName="conn" presStyleLbl="parChTrans1D2" presStyleIdx="0" presStyleCnt="1"/>
      <dgm:spPr/>
    </dgm:pt>
    <dgm:pt modelId="{433933CC-B8C1-744F-9E84-E03805956AE3}" type="pres">
      <dgm:prSet presAssocID="{797C82D4-0B54-F742-A020-79B7DC9E1317}" presName="extraNode" presStyleLbl="node1" presStyleIdx="0" presStyleCnt="4"/>
      <dgm:spPr/>
    </dgm:pt>
    <dgm:pt modelId="{D119B8A3-FBFA-2846-9DC5-9233CCFFCCF3}" type="pres">
      <dgm:prSet presAssocID="{797C82D4-0B54-F742-A020-79B7DC9E1317}" presName="dstNode" presStyleLbl="node1" presStyleIdx="0" presStyleCnt="4"/>
      <dgm:spPr/>
    </dgm:pt>
    <dgm:pt modelId="{C7F2BFA2-5E8E-8144-9AD1-6F9BFDB52D77}" type="pres">
      <dgm:prSet presAssocID="{63ACA97D-E6BB-B145-AC32-116938DC5907}" presName="text_1" presStyleLbl="node1" presStyleIdx="0" presStyleCnt="4">
        <dgm:presLayoutVars>
          <dgm:bulletEnabled val="1"/>
        </dgm:presLayoutVars>
      </dgm:prSet>
      <dgm:spPr/>
    </dgm:pt>
    <dgm:pt modelId="{E64C6E79-80AA-1942-A76D-5E3652328E63}" type="pres">
      <dgm:prSet presAssocID="{63ACA97D-E6BB-B145-AC32-116938DC5907}" presName="accent_1" presStyleCnt="0"/>
      <dgm:spPr/>
    </dgm:pt>
    <dgm:pt modelId="{712A0E5C-A14F-7A4F-A8BB-832DAB522C90}" type="pres">
      <dgm:prSet presAssocID="{63ACA97D-E6BB-B145-AC32-116938DC5907}" presName="accentRepeatNode" presStyleLbl="solidFgAcc1" presStyleIdx="0" presStyleCnt="4"/>
      <dgm:spPr>
        <a:solidFill>
          <a:srgbClr val="00B0F0"/>
        </a:solidFill>
      </dgm:spPr>
    </dgm:pt>
    <dgm:pt modelId="{0114C8AD-B68F-A440-B814-0B4A3AD94347}" type="pres">
      <dgm:prSet presAssocID="{3210FA40-91AC-3548-A1AD-5D3C100383BB}" presName="text_2" presStyleLbl="node1" presStyleIdx="1" presStyleCnt="4">
        <dgm:presLayoutVars>
          <dgm:bulletEnabled val="1"/>
        </dgm:presLayoutVars>
      </dgm:prSet>
      <dgm:spPr/>
    </dgm:pt>
    <dgm:pt modelId="{235C5160-3A96-3D4D-B00C-921CD1FB25A6}" type="pres">
      <dgm:prSet presAssocID="{3210FA40-91AC-3548-A1AD-5D3C100383BB}" presName="accent_2" presStyleCnt="0"/>
      <dgm:spPr/>
    </dgm:pt>
    <dgm:pt modelId="{78FDD4BC-B3D5-234A-9C62-8C1DEFF33B97}" type="pres">
      <dgm:prSet presAssocID="{3210FA40-91AC-3548-A1AD-5D3C100383BB}" presName="accentRepeatNode" presStyleLbl="solidFgAcc1" presStyleIdx="1" presStyleCnt="4"/>
      <dgm:spPr>
        <a:solidFill>
          <a:srgbClr val="00B0F0"/>
        </a:solidFill>
      </dgm:spPr>
    </dgm:pt>
    <dgm:pt modelId="{99F2D35D-D02E-D646-BD7E-CB3A995F24B3}" type="pres">
      <dgm:prSet presAssocID="{266EFFC0-8548-0248-A7A4-47BE754DB4BA}" presName="text_3" presStyleLbl="node1" presStyleIdx="2" presStyleCnt="4">
        <dgm:presLayoutVars>
          <dgm:bulletEnabled val="1"/>
        </dgm:presLayoutVars>
      </dgm:prSet>
      <dgm:spPr/>
    </dgm:pt>
    <dgm:pt modelId="{535A1E2C-2A5E-1041-B965-DB9E284CFDAA}" type="pres">
      <dgm:prSet presAssocID="{266EFFC0-8548-0248-A7A4-47BE754DB4BA}" presName="accent_3" presStyleCnt="0"/>
      <dgm:spPr/>
    </dgm:pt>
    <dgm:pt modelId="{193A233F-1812-0C46-A0C3-AC7B129113CE}" type="pres">
      <dgm:prSet presAssocID="{266EFFC0-8548-0248-A7A4-47BE754DB4BA}" presName="accentRepeatNode" presStyleLbl="solidFgAcc1" presStyleIdx="2" presStyleCnt="4"/>
      <dgm:spPr>
        <a:solidFill>
          <a:srgbClr val="00B0F0"/>
        </a:solidFill>
      </dgm:spPr>
    </dgm:pt>
    <dgm:pt modelId="{9FC39062-AE15-BB41-BC50-503B0E0E2479}" type="pres">
      <dgm:prSet presAssocID="{8E435204-D744-9040-A7A2-A341C4C841CA}" presName="text_4" presStyleLbl="node1" presStyleIdx="3" presStyleCnt="4">
        <dgm:presLayoutVars>
          <dgm:bulletEnabled val="1"/>
        </dgm:presLayoutVars>
      </dgm:prSet>
      <dgm:spPr/>
    </dgm:pt>
    <dgm:pt modelId="{ADEBF650-CB7E-9740-B13F-501B1A772BB2}" type="pres">
      <dgm:prSet presAssocID="{8E435204-D744-9040-A7A2-A341C4C841CA}" presName="accent_4" presStyleCnt="0"/>
      <dgm:spPr/>
    </dgm:pt>
    <dgm:pt modelId="{5695196F-3CF7-F147-AB65-CB29083AF216}" type="pres">
      <dgm:prSet presAssocID="{8E435204-D744-9040-A7A2-A341C4C841CA}" presName="accentRepeatNode" presStyleLbl="solidFgAcc1" presStyleIdx="3" presStyleCnt="4"/>
      <dgm:spPr>
        <a:solidFill>
          <a:srgbClr val="00B0F0"/>
        </a:solidFill>
      </dgm:spPr>
    </dgm:pt>
  </dgm:ptLst>
  <dgm:cxnLst>
    <dgm:cxn modelId="{35957725-C31A-074B-986C-10F8895DC22A}" type="presOf" srcId="{3210FA40-91AC-3548-A1AD-5D3C100383BB}" destId="{0114C8AD-B68F-A440-B814-0B4A3AD94347}" srcOrd="0" destOrd="0" presId="urn:microsoft.com/office/officeart/2008/layout/VerticalCurvedList"/>
    <dgm:cxn modelId="{1661446F-EEA1-C849-85FC-85FD490C6EEA}" type="presOf" srcId="{797C82D4-0B54-F742-A020-79B7DC9E1317}" destId="{3C9D90BA-7AFC-8344-9236-6018C1F933F3}" srcOrd="0" destOrd="0" presId="urn:microsoft.com/office/officeart/2008/layout/VerticalCurvedList"/>
    <dgm:cxn modelId="{44141D51-336C-784D-A445-952BD682DF13}" type="presOf" srcId="{2C946575-B4AD-5F45-B51F-58B5AA4D1EA9}" destId="{F7685CED-6897-8C43-8477-F829D7CAB443}" srcOrd="0" destOrd="0" presId="urn:microsoft.com/office/officeart/2008/layout/VerticalCurvedList"/>
    <dgm:cxn modelId="{EEF94876-8B39-974F-A2C9-B15A2A0BB1C0}" srcId="{797C82D4-0B54-F742-A020-79B7DC9E1317}" destId="{266EFFC0-8548-0248-A7A4-47BE754DB4BA}" srcOrd="2" destOrd="0" parTransId="{C37D0C92-DF77-3348-81A9-149097F2E885}" sibTransId="{09020C01-6392-EF42-B0E1-9C96FC90DCD7}"/>
    <dgm:cxn modelId="{B951DE7B-7998-C543-BC1E-135CDA6A93B0}" type="presOf" srcId="{266EFFC0-8548-0248-A7A4-47BE754DB4BA}" destId="{99F2D35D-D02E-D646-BD7E-CB3A995F24B3}" srcOrd="0" destOrd="0" presId="urn:microsoft.com/office/officeart/2008/layout/VerticalCurvedList"/>
    <dgm:cxn modelId="{47242D97-DF5D-7845-89AA-AA30A4E02F73}" srcId="{797C82D4-0B54-F742-A020-79B7DC9E1317}" destId="{63ACA97D-E6BB-B145-AC32-116938DC5907}" srcOrd="0" destOrd="0" parTransId="{B58613C1-1678-AB46-B5F7-606B6B67A25E}" sibTransId="{2C946575-B4AD-5F45-B51F-58B5AA4D1EA9}"/>
    <dgm:cxn modelId="{5A7D52A1-B8F4-6C47-AE14-38C723B4D5E2}" srcId="{797C82D4-0B54-F742-A020-79B7DC9E1317}" destId="{3210FA40-91AC-3548-A1AD-5D3C100383BB}" srcOrd="1" destOrd="0" parTransId="{2927D1E9-3620-FD4B-8ABB-450BCFAC4065}" sibTransId="{46497C48-9D97-5C45-B5FC-8BDC8220F82C}"/>
    <dgm:cxn modelId="{4E5084A8-DC9C-FD4E-93DD-3C5823CE5C18}" type="presOf" srcId="{8E435204-D744-9040-A7A2-A341C4C841CA}" destId="{9FC39062-AE15-BB41-BC50-503B0E0E2479}" srcOrd="0" destOrd="0" presId="urn:microsoft.com/office/officeart/2008/layout/VerticalCurvedList"/>
    <dgm:cxn modelId="{79CF4EB4-3C72-5B41-A021-18F57BB6DE2E}" type="presOf" srcId="{63ACA97D-E6BB-B145-AC32-116938DC5907}" destId="{C7F2BFA2-5E8E-8144-9AD1-6F9BFDB52D77}" srcOrd="0" destOrd="0" presId="urn:microsoft.com/office/officeart/2008/layout/VerticalCurvedList"/>
    <dgm:cxn modelId="{45E68AED-C865-3B4D-9700-D72B826347C5}" srcId="{797C82D4-0B54-F742-A020-79B7DC9E1317}" destId="{8E435204-D744-9040-A7A2-A341C4C841CA}" srcOrd="3" destOrd="0" parTransId="{971261FB-ACC8-0C43-937F-32AE599015C4}" sibTransId="{141A0465-C56D-DF4D-9B8C-39A3E9C71D6A}"/>
    <dgm:cxn modelId="{B2796570-C962-5F47-A513-E91AAE978041}" type="presParOf" srcId="{3C9D90BA-7AFC-8344-9236-6018C1F933F3}" destId="{0B977A0C-4078-1148-8A11-BD0F882C1E92}" srcOrd="0" destOrd="0" presId="urn:microsoft.com/office/officeart/2008/layout/VerticalCurvedList"/>
    <dgm:cxn modelId="{32575908-3157-7E41-85D5-F8FB48637149}" type="presParOf" srcId="{0B977A0C-4078-1148-8A11-BD0F882C1E92}" destId="{7D3C75E8-8322-9344-B9F6-2F53FE2BCD06}" srcOrd="0" destOrd="0" presId="urn:microsoft.com/office/officeart/2008/layout/VerticalCurvedList"/>
    <dgm:cxn modelId="{EF56D9C7-7AC6-B040-B60D-D9F9EDAA4E96}" type="presParOf" srcId="{7D3C75E8-8322-9344-B9F6-2F53FE2BCD06}" destId="{B190D761-8F93-A94A-AE76-B559CB0F51CE}" srcOrd="0" destOrd="0" presId="urn:microsoft.com/office/officeart/2008/layout/VerticalCurvedList"/>
    <dgm:cxn modelId="{27D93333-4638-1A4D-8844-E18147EEEB02}" type="presParOf" srcId="{7D3C75E8-8322-9344-B9F6-2F53FE2BCD06}" destId="{F7685CED-6897-8C43-8477-F829D7CAB443}" srcOrd="1" destOrd="0" presId="urn:microsoft.com/office/officeart/2008/layout/VerticalCurvedList"/>
    <dgm:cxn modelId="{D230D61E-96F9-5944-A6CB-585FA75A5EE3}" type="presParOf" srcId="{7D3C75E8-8322-9344-B9F6-2F53FE2BCD06}" destId="{433933CC-B8C1-744F-9E84-E03805956AE3}" srcOrd="2" destOrd="0" presId="urn:microsoft.com/office/officeart/2008/layout/VerticalCurvedList"/>
    <dgm:cxn modelId="{D6A8DE9F-464C-D743-94CC-024F9FB09D8C}" type="presParOf" srcId="{7D3C75E8-8322-9344-B9F6-2F53FE2BCD06}" destId="{D119B8A3-FBFA-2846-9DC5-9233CCFFCCF3}" srcOrd="3" destOrd="0" presId="urn:microsoft.com/office/officeart/2008/layout/VerticalCurvedList"/>
    <dgm:cxn modelId="{80FAD806-9F39-8E42-8068-AFA914128693}" type="presParOf" srcId="{0B977A0C-4078-1148-8A11-BD0F882C1E92}" destId="{C7F2BFA2-5E8E-8144-9AD1-6F9BFDB52D77}" srcOrd="1" destOrd="0" presId="urn:microsoft.com/office/officeart/2008/layout/VerticalCurvedList"/>
    <dgm:cxn modelId="{23921E18-B12E-4F41-99BA-AD171CDE1834}" type="presParOf" srcId="{0B977A0C-4078-1148-8A11-BD0F882C1E92}" destId="{E64C6E79-80AA-1942-A76D-5E3652328E63}" srcOrd="2" destOrd="0" presId="urn:microsoft.com/office/officeart/2008/layout/VerticalCurvedList"/>
    <dgm:cxn modelId="{99D6849F-16E5-FC48-A942-7100852E2723}" type="presParOf" srcId="{E64C6E79-80AA-1942-A76D-5E3652328E63}" destId="{712A0E5C-A14F-7A4F-A8BB-832DAB522C90}" srcOrd="0" destOrd="0" presId="urn:microsoft.com/office/officeart/2008/layout/VerticalCurvedList"/>
    <dgm:cxn modelId="{C5B575B1-5BBA-D446-8531-240EE9F4B0CF}" type="presParOf" srcId="{0B977A0C-4078-1148-8A11-BD0F882C1E92}" destId="{0114C8AD-B68F-A440-B814-0B4A3AD94347}" srcOrd="3" destOrd="0" presId="urn:microsoft.com/office/officeart/2008/layout/VerticalCurvedList"/>
    <dgm:cxn modelId="{F2D9E341-C1C3-8E44-AE0C-3A67CD947ED1}" type="presParOf" srcId="{0B977A0C-4078-1148-8A11-BD0F882C1E92}" destId="{235C5160-3A96-3D4D-B00C-921CD1FB25A6}" srcOrd="4" destOrd="0" presId="urn:microsoft.com/office/officeart/2008/layout/VerticalCurvedList"/>
    <dgm:cxn modelId="{8FCD08E6-CB67-0D43-B3E1-D39A33793101}" type="presParOf" srcId="{235C5160-3A96-3D4D-B00C-921CD1FB25A6}" destId="{78FDD4BC-B3D5-234A-9C62-8C1DEFF33B97}" srcOrd="0" destOrd="0" presId="urn:microsoft.com/office/officeart/2008/layout/VerticalCurvedList"/>
    <dgm:cxn modelId="{57EAD403-CB11-0749-B155-EE8B5E16E2F1}" type="presParOf" srcId="{0B977A0C-4078-1148-8A11-BD0F882C1E92}" destId="{99F2D35D-D02E-D646-BD7E-CB3A995F24B3}" srcOrd="5" destOrd="0" presId="urn:microsoft.com/office/officeart/2008/layout/VerticalCurvedList"/>
    <dgm:cxn modelId="{F0A82E09-E492-934B-9885-36EEFB6CB00F}" type="presParOf" srcId="{0B977A0C-4078-1148-8A11-BD0F882C1E92}" destId="{535A1E2C-2A5E-1041-B965-DB9E284CFDAA}" srcOrd="6" destOrd="0" presId="urn:microsoft.com/office/officeart/2008/layout/VerticalCurvedList"/>
    <dgm:cxn modelId="{66AD7A0C-745B-D94E-BB9C-C0DD1F34E9C2}" type="presParOf" srcId="{535A1E2C-2A5E-1041-B965-DB9E284CFDAA}" destId="{193A233F-1812-0C46-A0C3-AC7B129113CE}" srcOrd="0" destOrd="0" presId="urn:microsoft.com/office/officeart/2008/layout/VerticalCurvedList"/>
    <dgm:cxn modelId="{47A57FDA-6B16-104D-A08A-5DFACECB60AC}" type="presParOf" srcId="{0B977A0C-4078-1148-8A11-BD0F882C1E92}" destId="{9FC39062-AE15-BB41-BC50-503B0E0E2479}" srcOrd="7" destOrd="0" presId="urn:microsoft.com/office/officeart/2008/layout/VerticalCurvedList"/>
    <dgm:cxn modelId="{60A238AA-AECC-4640-8A5A-7A64E7C83071}" type="presParOf" srcId="{0B977A0C-4078-1148-8A11-BD0F882C1E92}" destId="{ADEBF650-CB7E-9740-B13F-501B1A772BB2}" srcOrd="8" destOrd="0" presId="urn:microsoft.com/office/officeart/2008/layout/VerticalCurvedList"/>
    <dgm:cxn modelId="{4529D8CE-2E0F-2C46-94B5-0B2E1299DA57}" type="presParOf" srcId="{ADEBF650-CB7E-9740-B13F-501B1A772BB2}" destId="{5695196F-3CF7-F147-AB65-CB29083AF216}"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651C01-88BB-4A45-BE51-74723490FF01}"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id-ID"/>
        </a:p>
      </dgm:t>
    </dgm:pt>
    <dgm:pt modelId="{DE83E678-829A-49D4-8EC8-AD10A85CAC69}">
      <dgm:prSet phldrT="[Text]" custT="1"/>
      <dgm:spPr/>
      <dgm:t>
        <a:bodyPr/>
        <a:lstStyle/>
        <a:p>
          <a:pPr>
            <a:buNone/>
          </a:pPr>
          <a:r>
            <a:rPr lang="id-ID" sz="1400" b="1" dirty="0">
              <a:solidFill>
                <a:schemeClr val="tx1"/>
              </a:solidFill>
              <a:latin typeface="Arial" panose="020B0604020202020204" pitchFamily="34" charset="0"/>
              <a:cs typeface="Arial" panose="020B0604020202020204" pitchFamily="34" charset="0"/>
            </a:rPr>
            <a:t>Dulu</a:t>
          </a:r>
        </a:p>
      </dgm:t>
    </dgm:pt>
    <dgm:pt modelId="{9A09EC5A-B944-4583-89B2-3A11C22138B4}" type="parTrans" cxnId="{8610C518-353B-4445-BE39-20953558D709}">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FF4AC715-263E-4B14-99EC-20AF4DF0C782}" type="sibTrans" cxnId="{8610C518-353B-4445-BE39-20953558D709}">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35AC4C36-2716-4051-BCBF-09DC0E55F53E}">
      <dgm:prSet phldrT="[Text]" custT="1"/>
      <dgm:spPr/>
      <dgm:t>
        <a:bodyPr/>
        <a:lstStyle/>
        <a:p>
          <a:pPr>
            <a:buClrTx/>
            <a:buSzTx/>
            <a:buFont typeface="Arial" panose="020B0604020202020204" pitchFamily="34" charset="0"/>
            <a:buChar char="•"/>
          </a:pP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Tim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ZI WBK</a:t>
          </a:r>
          <a:endParaRPr lang="id-ID" sz="1400" dirty="0">
            <a:solidFill>
              <a:schemeClr val="tx1"/>
            </a:solidFill>
            <a:latin typeface="Arial" panose="020B0604020202020204" pitchFamily="34" charset="0"/>
            <a:cs typeface="Arial" panose="020B0604020202020204" pitchFamily="34" charset="0"/>
          </a:endParaRPr>
        </a:p>
      </dgm:t>
    </dgm:pt>
    <dgm:pt modelId="{05492336-845B-4737-8A1F-9764CF615854}" type="parTrans" cxnId="{D264A629-DB4B-4309-A8F9-9702BE1E4526}">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2ECC3800-8120-416E-9D19-BCA0B9719EF2}" type="sibTrans" cxnId="{D264A629-DB4B-4309-A8F9-9702BE1E4526}">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6CEE6693-1C8D-4330-A558-071C3B1F1799}">
      <dgm:prSet phldrT="[Text]" custT="1"/>
      <dgm:spPr/>
      <dgm:t>
        <a:bodyPr/>
        <a:lstStyle/>
        <a:p>
          <a:pPr>
            <a:buNone/>
          </a:pPr>
          <a:r>
            <a:rPr lang="id-ID" sz="1400" b="1" dirty="0">
              <a:solidFill>
                <a:schemeClr val="bg1"/>
              </a:solidFill>
              <a:latin typeface="Arial" panose="020B0604020202020204" pitchFamily="34" charset="0"/>
              <a:cs typeface="Arial" panose="020B0604020202020204" pitchFamily="34" charset="0"/>
            </a:rPr>
            <a:t>Sekarang</a:t>
          </a:r>
        </a:p>
      </dgm:t>
    </dgm:pt>
    <dgm:pt modelId="{DA185F17-32EB-4399-8F61-CE6465A1067D}" type="parTrans" cxnId="{27DE41FC-3A14-4202-B85B-374B95DA87D4}">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CF2BF820-6490-4AE5-B9B5-1662525BA8CF}" type="sibTrans" cxnId="{27DE41FC-3A14-4202-B85B-374B95DA87D4}">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DAF584C6-4EAE-4F3F-BA08-690F9F286EF6}">
      <dgm:prSet custT="1"/>
      <dgm:spPr/>
      <dgm:t>
        <a:bodyPr/>
        <a:lstStyle/>
        <a:p>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Pencanangan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Pembangunan ZI WBK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serta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penyususunan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Dokumen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Rencana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juga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telah</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disosialisasikan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spanduk</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banner, SSO, media social (FB, Instagram), website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Undip</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Website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Fakultas</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Teknik</a:t>
          </a:r>
        </a:p>
      </dgm:t>
    </dgm:pt>
    <dgm:pt modelId="{FBD9CCB2-FEEA-47B9-800A-9DDF1F726AD8}" type="parTrans" cxnId="{578493D3-B264-476E-B5D1-C09C38881668}">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C9E29C7D-C243-4117-A539-35930360A9B0}" type="sibTrans" cxnId="{578493D3-B264-476E-B5D1-C09C38881668}">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52B74F47-1C3A-4B76-B1D4-C0C1400E2A5E}">
      <dgm:prSet custT="1"/>
      <dgm:spPr/>
      <dgm:t>
        <a:bodyPr/>
        <a:lstStyle/>
        <a:p>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terbentuk</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perubahan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perilaku</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pegawai</a:t>
          </a:r>
          <a:endPar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023C8E54-BF85-4E80-92F9-68396878886B}" type="parTrans" cxnId="{B202C047-1BFB-420B-9154-2DE1A8FDD610}">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C84F070A-57E0-49A0-880F-5FD1EBA62C74}" type="sibTrans" cxnId="{B202C047-1BFB-420B-9154-2DE1A8FDD610}">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AAC90A86-1512-42C8-BC05-803B359CA786}">
      <dgm:prSet custT="1"/>
      <dgm:spPr/>
      <dgm:t>
        <a:bodyPr/>
        <a:lstStyle/>
        <a:p>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dilakukan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oleh Role Model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sederhana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seperti</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Role Model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datang</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lebih</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awal</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melakukan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senyum</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salam</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sapa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melayani</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dengan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cepat</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sigap</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ramah</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role model juga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melakukan</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inovasi</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pada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bidang</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nya</a:t>
          </a:r>
          <a:r>
            <a:rPr kumimoji="0" lang="en-US" sz="1400" b="0" i="0" u="none" strike="noStrike"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masing-masing</a:t>
          </a:r>
          <a:endParaRPr lang="id-ID" sz="1400" dirty="0">
            <a:solidFill>
              <a:schemeClr val="tx1"/>
            </a:solidFill>
            <a:latin typeface="Arial" panose="020B0604020202020204" pitchFamily="34" charset="0"/>
            <a:cs typeface="Arial" panose="020B0604020202020204" pitchFamily="34" charset="0"/>
          </a:endParaRPr>
        </a:p>
      </dgm:t>
    </dgm:pt>
    <dgm:pt modelId="{AD7C5B9B-7710-4105-A259-EDC85444BFFA}" type="parTrans" cxnId="{936E4827-46E3-41E9-98A7-C1EEBD1BC117}">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EF275D03-CE21-4CEA-8443-3C02F7A03A37}" type="sibTrans" cxnId="{936E4827-46E3-41E9-98A7-C1EEBD1BC117}">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8633687B-1392-4EE7-896A-FA9FA5C7BF80}">
      <dgm:prSet custT="1"/>
      <dgm:spPr/>
      <dgm:t>
        <a:bodyPr/>
        <a:lstStyle/>
        <a:p>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terbentuk</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perubahan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perilaku</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pegawai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dengan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apel</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pagi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komitmen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Bersama dan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pelatihan-pelatihan</a:t>
          </a:r>
          <a:endPar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40D31EFB-240B-46C9-8519-8D3854E5536F}" type="parTrans" cxnId="{AE48F3F8-A861-461A-88C0-2DDF2332F414}">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9F592639-C5C8-424F-A74C-71477695EA93}" type="sibTrans" cxnId="{AE48F3F8-A861-461A-88C0-2DDF2332F414}">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BBD61286-3621-4B9A-BB50-922BC6DD4614}">
      <dgm:prSet custT="1"/>
      <dgm:spPr/>
      <dgm:t>
        <a:bodyPr/>
        <a:lstStyle/>
        <a:p>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Pembangunan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pola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pikir</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dilakukan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adalah</a:t>
          </a:r>
          <a:r>
            <a:rPr kumimoji="0" lang="en-US" sz="1400" b="0" i="1"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English on Monday</a:t>
          </a:r>
          <a:endParaRPr kumimoji="0" lang="en-US" sz="1400" b="1"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1EDC42B3-30F7-4F0B-957B-F105ABF0637C}" type="parTrans" cxnId="{F610D939-B7CF-4599-928C-90CCCB609E64}">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1F41D966-C8FE-4393-86B8-DB9D343449C0}" type="sibTrans" cxnId="{F610D939-B7CF-4599-928C-90CCCB609E64}">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E153102A-7A57-404E-BD58-B1C382AAE7C5}">
      <dgm:prSet custT="1"/>
      <dgm:spPr/>
      <dgm:t>
        <a:bodyPr/>
        <a:lstStyle/>
        <a:p>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Tim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ZI WBK</a:t>
          </a:r>
        </a:p>
      </dgm:t>
    </dgm:pt>
    <dgm:pt modelId="{FCB42410-BEEC-4A06-9F1B-64C41106F8DD}" type="sibTrans" cxnId="{4784E9A6-EB6B-4767-A63C-B3B797F3BF30}">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8133CD03-0A4B-4CCB-B600-A229B3744B31}" type="parTrans" cxnId="{4784E9A6-EB6B-4767-A63C-B3B797F3BF30}">
      <dgm:prSet/>
      <dgm:spPr/>
      <dgm:t>
        <a:bodyPr/>
        <a:lstStyle/>
        <a:p>
          <a:endParaRPr lang="id-ID" sz="1400">
            <a:solidFill>
              <a:schemeClr val="bg1"/>
            </a:solidFill>
            <a:latin typeface="Arial" panose="020B0604020202020204" pitchFamily="34" charset="0"/>
            <a:cs typeface="Arial" panose="020B0604020202020204" pitchFamily="34" charset="0"/>
          </a:endParaRPr>
        </a:p>
      </dgm:t>
    </dgm:pt>
    <dgm:pt modelId="{132701F8-A12E-4BAA-8E34-4856B9E32E22}">
      <dgm:prSet custT="1"/>
      <dgm:spPr/>
      <dgm:t>
        <a:bodyPr/>
        <a:lstStyle/>
        <a:p>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Sosialisasi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Rencana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semua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media yang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telah</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dipantau</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diperbaiki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serta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di-update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Program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rutin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berkala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a:t>
          </a:r>
        </a:p>
      </dgm:t>
    </dgm:pt>
    <dgm:pt modelId="{EC438729-198D-49FE-83DE-9635C0F5F97E}" type="parTrans" cxnId="{AF895240-7493-4AA4-BED0-B3CECEF5A397}">
      <dgm:prSet/>
      <dgm:spPr/>
      <dgm:t>
        <a:bodyPr/>
        <a:lstStyle/>
        <a:p>
          <a:endParaRPr lang="en-ID" sz="1400"/>
        </a:p>
      </dgm:t>
    </dgm:pt>
    <dgm:pt modelId="{5A7E33A7-A27B-43F0-8F65-E55E98E27F98}" type="sibTrans" cxnId="{AF895240-7493-4AA4-BED0-B3CECEF5A397}">
      <dgm:prSet/>
      <dgm:spPr/>
      <dgm:t>
        <a:bodyPr/>
        <a:lstStyle/>
        <a:p>
          <a:endParaRPr lang="en-ID" sz="1400"/>
        </a:p>
      </dgm:t>
    </dgm:pt>
    <dgm:pt modelId="{96B403E6-AFBA-45C2-A0C8-B683EEEF0942}">
      <dgm:prSet custT="1"/>
      <dgm:spPr/>
      <dgm:t>
        <a:bodyPr/>
        <a:lstStyle/>
        <a:p>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Agen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Perubahan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membentuk</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English Class</a:t>
          </a:r>
          <a:r>
            <a:rPr kumimoji="0" lang="en-US" sz="1400" b="0" i="1"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yang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bernama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Tim Zona </a:t>
          </a:r>
          <a:r>
            <a:rPr kumimoji="0" lang="en-US" sz="1400" b="1" i="1"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Berbahasa</a:t>
          </a:r>
          <a:r>
            <a:rPr kumimoji="0" lang="en-US" sz="1400" b="1" i="1"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Inggris</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melakukan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kegiatan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diskusi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belajar</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bersama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hari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Senin</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Rabu, dan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Jumat</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Sekarang</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berkembang</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menjadi</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2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dua</a:t>
          </a:r>
          <a:r>
            <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 </a:t>
          </a:r>
          <a:r>
            <a:rPr kumimoji="0" lang="en-US" sz="1400" b="0" i="0" u="none" strike="noStrike"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kelas</a:t>
          </a:r>
          <a:endParaRPr kumimoji="0" lang="en-US" sz="1400" b="0" i="0" u="none" strike="noStrike"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838E7CB6-4E7A-4E91-A6F9-161EADA4A2AB}" type="parTrans" cxnId="{A7AE0848-035D-4D81-82BB-58A9382F2A96}">
      <dgm:prSet/>
      <dgm:spPr/>
      <dgm:t>
        <a:bodyPr/>
        <a:lstStyle/>
        <a:p>
          <a:endParaRPr lang="en-ID" sz="1400"/>
        </a:p>
      </dgm:t>
    </dgm:pt>
    <dgm:pt modelId="{4D57F6A0-5329-453E-84D6-FBD9F22E449C}" type="sibTrans" cxnId="{A7AE0848-035D-4D81-82BB-58A9382F2A96}">
      <dgm:prSet/>
      <dgm:spPr/>
      <dgm:t>
        <a:bodyPr/>
        <a:lstStyle/>
        <a:p>
          <a:endParaRPr lang="en-ID" sz="1400"/>
        </a:p>
      </dgm:t>
    </dgm:pt>
    <dgm:pt modelId="{48FFB23B-F312-4391-93DE-DD128997D105}" type="pres">
      <dgm:prSet presAssocID="{91651C01-88BB-4A45-BE51-74723490FF01}" presName="Name0" presStyleCnt="0">
        <dgm:presLayoutVars>
          <dgm:dir/>
          <dgm:resizeHandles val="exact"/>
        </dgm:presLayoutVars>
      </dgm:prSet>
      <dgm:spPr/>
    </dgm:pt>
    <dgm:pt modelId="{330FBEB2-F5E8-4C1E-BEFC-8D5E113E9D2B}" type="pres">
      <dgm:prSet presAssocID="{DE83E678-829A-49D4-8EC8-AD10A85CAC69}" presName="node" presStyleLbl="node1" presStyleIdx="0" presStyleCnt="2">
        <dgm:presLayoutVars>
          <dgm:bulletEnabled val="1"/>
        </dgm:presLayoutVars>
      </dgm:prSet>
      <dgm:spPr/>
    </dgm:pt>
    <dgm:pt modelId="{19EFEBAE-4A34-4E86-98E2-46413EE67B77}" type="pres">
      <dgm:prSet presAssocID="{FF4AC715-263E-4B14-99EC-20AF4DF0C782}" presName="sibTrans" presStyleCnt="0"/>
      <dgm:spPr/>
    </dgm:pt>
    <dgm:pt modelId="{1D9D4A93-E75D-43E7-A5A2-71B96A40171B}" type="pres">
      <dgm:prSet presAssocID="{6CEE6693-1C8D-4330-A558-071C3B1F1799}" presName="node" presStyleLbl="node1" presStyleIdx="1" presStyleCnt="2">
        <dgm:presLayoutVars>
          <dgm:bulletEnabled val="1"/>
        </dgm:presLayoutVars>
      </dgm:prSet>
      <dgm:spPr/>
    </dgm:pt>
  </dgm:ptLst>
  <dgm:cxnLst>
    <dgm:cxn modelId="{03294F04-2B5F-4B55-A6CA-E6F445CDE600}" type="presOf" srcId="{8633687B-1392-4EE7-896A-FA9FA5C7BF80}" destId="{1D9D4A93-E75D-43E7-A5A2-71B96A40171B}" srcOrd="0" destOrd="3" presId="urn:microsoft.com/office/officeart/2005/8/layout/hList6"/>
    <dgm:cxn modelId="{A66A2E05-803D-48F4-9AAD-BF557A77D4A3}" type="presOf" srcId="{E153102A-7A57-404E-BD58-B1C382AAE7C5}" destId="{1D9D4A93-E75D-43E7-A5A2-71B96A40171B}" srcOrd="0" destOrd="1" presId="urn:microsoft.com/office/officeart/2005/8/layout/hList6"/>
    <dgm:cxn modelId="{8610C518-353B-4445-BE39-20953558D709}" srcId="{91651C01-88BB-4A45-BE51-74723490FF01}" destId="{DE83E678-829A-49D4-8EC8-AD10A85CAC69}" srcOrd="0" destOrd="0" parTransId="{9A09EC5A-B944-4583-89B2-3A11C22138B4}" sibTransId="{FF4AC715-263E-4B14-99EC-20AF4DF0C782}"/>
    <dgm:cxn modelId="{AD92FF1E-9B55-45DC-AC3B-D803831D1EB4}" type="presOf" srcId="{52B74F47-1C3A-4B76-B1D4-C0C1400E2A5E}" destId="{330FBEB2-F5E8-4C1E-BEFC-8D5E113E9D2B}" srcOrd="0" destOrd="3" presId="urn:microsoft.com/office/officeart/2005/8/layout/hList6"/>
    <dgm:cxn modelId="{58482225-98AC-4B3C-A8B3-00D5B0403B0C}" type="presOf" srcId="{DE83E678-829A-49D4-8EC8-AD10A85CAC69}" destId="{330FBEB2-F5E8-4C1E-BEFC-8D5E113E9D2B}" srcOrd="0" destOrd="0" presId="urn:microsoft.com/office/officeart/2005/8/layout/hList6"/>
    <dgm:cxn modelId="{936E4827-46E3-41E9-98A7-C1EEBD1BC117}" srcId="{DE83E678-829A-49D4-8EC8-AD10A85CAC69}" destId="{AAC90A86-1512-42C8-BC05-803B359CA786}" srcOrd="3" destOrd="0" parTransId="{AD7C5B9B-7710-4105-A259-EDC85444BFFA}" sibTransId="{EF275D03-CE21-4CEA-8443-3C02F7A03A37}"/>
    <dgm:cxn modelId="{D264A629-DB4B-4309-A8F9-9702BE1E4526}" srcId="{DE83E678-829A-49D4-8EC8-AD10A85CAC69}" destId="{35AC4C36-2716-4051-BCBF-09DC0E55F53E}" srcOrd="0" destOrd="0" parTransId="{05492336-845B-4737-8A1F-9764CF615854}" sibTransId="{2ECC3800-8120-416E-9D19-BCA0B9719EF2}"/>
    <dgm:cxn modelId="{FABFA138-9553-4B73-972A-E2EC54FC175C}" type="presOf" srcId="{6CEE6693-1C8D-4330-A558-071C3B1F1799}" destId="{1D9D4A93-E75D-43E7-A5A2-71B96A40171B}" srcOrd="0" destOrd="0" presId="urn:microsoft.com/office/officeart/2005/8/layout/hList6"/>
    <dgm:cxn modelId="{F610D939-B7CF-4599-928C-90CCCB609E64}" srcId="{6CEE6693-1C8D-4330-A558-071C3B1F1799}" destId="{BBD61286-3621-4B9A-BB50-922BC6DD4614}" srcOrd="4" destOrd="0" parTransId="{1EDC42B3-30F7-4F0B-957B-F105ABF0637C}" sibTransId="{1F41D966-C8FE-4393-86B8-DB9D343449C0}"/>
    <dgm:cxn modelId="{AF895240-7493-4AA4-BED0-B3CECEF5A397}" srcId="{6CEE6693-1C8D-4330-A558-071C3B1F1799}" destId="{132701F8-A12E-4BAA-8E34-4856B9E32E22}" srcOrd="1" destOrd="0" parTransId="{EC438729-198D-49FE-83DE-9635C0F5F97E}" sibTransId="{5A7E33A7-A27B-43F0-8F65-E55E98E27F98}"/>
    <dgm:cxn modelId="{B202C047-1BFB-420B-9154-2DE1A8FDD610}" srcId="{DE83E678-829A-49D4-8EC8-AD10A85CAC69}" destId="{52B74F47-1C3A-4B76-B1D4-C0C1400E2A5E}" srcOrd="2" destOrd="0" parTransId="{023C8E54-BF85-4E80-92F9-68396878886B}" sibTransId="{C84F070A-57E0-49A0-880F-5FD1EBA62C74}"/>
    <dgm:cxn modelId="{A7AE0848-035D-4D81-82BB-58A9382F2A96}" srcId="{6CEE6693-1C8D-4330-A558-071C3B1F1799}" destId="{96B403E6-AFBA-45C2-A0C8-B683EEEF0942}" srcOrd="3" destOrd="0" parTransId="{838E7CB6-4E7A-4E91-A6F9-161EADA4A2AB}" sibTransId="{4D57F6A0-5329-453E-84D6-FBD9F22E449C}"/>
    <dgm:cxn modelId="{AB4EDB72-4216-4B67-A0D6-9C90EAF24642}" type="presOf" srcId="{DAF584C6-4EAE-4F3F-BA08-690F9F286EF6}" destId="{330FBEB2-F5E8-4C1E-BEFC-8D5E113E9D2B}" srcOrd="0" destOrd="2" presId="urn:microsoft.com/office/officeart/2005/8/layout/hList6"/>
    <dgm:cxn modelId="{BFE88C95-E536-4E39-A96C-3D10C0B80740}" type="presOf" srcId="{AAC90A86-1512-42C8-BC05-803B359CA786}" destId="{330FBEB2-F5E8-4C1E-BEFC-8D5E113E9D2B}" srcOrd="0" destOrd="4" presId="urn:microsoft.com/office/officeart/2005/8/layout/hList6"/>
    <dgm:cxn modelId="{78F2AEA5-ECA1-4522-936E-E873FBFD6F64}" type="presOf" srcId="{BBD61286-3621-4B9A-BB50-922BC6DD4614}" destId="{1D9D4A93-E75D-43E7-A5A2-71B96A40171B}" srcOrd="0" destOrd="5" presId="urn:microsoft.com/office/officeart/2005/8/layout/hList6"/>
    <dgm:cxn modelId="{4784E9A6-EB6B-4767-A63C-B3B797F3BF30}" srcId="{6CEE6693-1C8D-4330-A558-071C3B1F1799}" destId="{E153102A-7A57-404E-BD58-B1C382AAE7C5}" srcOrd="0" destOrd="0" parTransId="{8133CD03-0A4B-4CCB-B600-A229B3744B31}" sibTransId="{FCB42410-BEEC-4A06-9F1B-64C41106F8DD}"/>
    <dgm:cxn modelId="{578493D3-B264-476E-B5D1-C09C38881668}" srcId="{DE83E678-829A-49D4-8EC8-AD10A85CAC69}" destId="{DAF584C6-4EAE-4F3F-BA08-690F9F286EF6}" srcOrd="1" destOrd="0" parTransId="{FBD9CCB2-FEEA-47B9-800A-9DDF1F726AD8}" sibTransId="{C9E29C7D-C243-4117-A539-35930360A9B0}"/>
    <dgm:cxn modelId="{0CA856E6-533E-4350-86FD-287E0B7B4851}" type="presOf" srcId="{35AC4C36-2716-4051-BCBF-09DC0E55F53E}" destId="{330FBEB2-F5E8-4C1E-BEFC-8D5E113E9D2B}" srcOrd="0" destOrd="1" presId="urn:microsoft.com/office/officeart/2005/8/layout/hList6"/>
    <dgm:cxn modelId="{AE48F3F8-A861-461A-88C0-2DDF2332F414}" srcId="{6CEE6693-1C8D-4330-A558-071C3B1F1799}" destId="{8633687B-1392-4EE7-896A-FA9FA5C7BF80}" srcOrd="2" destOrd="0" parTransId="{40D31EFB-240B-46C9-8519-8D3854E5536F}" sibTransId="{9F592639-C5C8-424F-A74C-71477695EA93}"/>
    <dgm:cxn modelId="{21D7CEFA-2C39-4D3A-9CBC-7E225A283B0F}" type="presOf" srcId="{96B403E6-AFBA-45C2-A0C8-B683EEEF0942}" destId="{1D9D4A93-E75D-43E7-A5A2-71B96A40171B}" srcOrd="0" destOrd="4" presId="urn:microsoft.com/office/officeart/2005/8/layout/hList6"/>
    <dgm:cxn modelId="{27DE41FC-3A14-4202-B85B-374B95DA87D4}" srcId="{91651C01-88BB-4A45-BE51-74723490FF01}" destId="{6CEE6693-1C8D-4330-A558-071C3B1F1799}" srcOrd="1" destOrd="0" parTransId="{DA185F17-32EB-4399-8F61-CE6465A1067D}" sibTransId="{CF2BF820-6490-4AE5-B9B5-1662525BA8CF}"/>
    <dgm:cxn modelId="{034A8FFC-F943-4905-BD7A-1DF350C73BD8}" type="presOf" srcId="{132701F8-A12E-4BAA-8E34-4856B9E32E22}" destId="{1D9D4A93-E75D-43E7-A5A2-71B96A40171B}" srcOrd="0" destOrd="2" presId="urn:microsoft.com/office/officeart/2005/8/layout/hList6"/>
    <dgm:cxn modelId="{B1BB89FD-17D9-43F4-BE40-C00CA947FA7B}" type="presOf" srcId="{91651C01-88BB-4A45-BE51-74723490FF01}" destId="{48FFB23B-F312-4391-93DE-DD128997D105}" srcOrd="0" destOrd="0" presId="urn:microsoft.com/office/officeart/2005/8/layout/hList6"/>
    <dgm:cxn modelId="{1F8B3227-550B-4DAD-8C9D-85C90054F047}" type="presParOf" srcId="{48FFB23B-F312-4391-93DE-DD128997D105}" destId="{330FBEB2-F5E8-4C1E-BEFC-8D5E113E9D2B}" srcOrd="0" destOrd="0" presId="urn:microsoft.com/office/officeart/2005/8/layout/hList6"/>
    <dgm:cxn modelId="{A918B5F4-F133-4B9A-BCDE-0613C9BBD6CB}" type="presParOf" srcId="{48FFB23B-F312-4391-93DE-DD128997D105}" destId="{19EFEBAE-4A34-4E86-98E2-46413EE67B77}" srcOrd="1" destOrd="0" presId="urn:microsoft.com/office/officeart/2005/8/layout/hList6"/>
    <dgm:cxn modelId="{5586CFA5-2BC1-4F7E-BE9A-EFB2DD51A85A}" type="presParOf" srcId="{48FFB23B-F312-4391-93DE-DD128997D105}" destId="{1D9D4A93-E75D-43E7-A5A2-71B96A40171B}"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1651C01-88BB-4A45-BE51-74723490FF01}"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id-ID"/>
        </a:p>
      </dgm:t>
    </dgm:pt>
    <dgm:pt modelId="{DE83E678-829A-49D4-8EC8-AD10A85CAC69}">
      <dgm:prSet phldrT="[Text]" custT="1"/>
      <dgm:spPr/>
      <dgm:t>
        <a:bodyPr/>
        <a:lstStyle/>
        <a:p>
          <a:pPr algn="just">
            <a:buNone/>
          </a:pPr>
          <a:r>
            <a:rPr lang="id-ID" sz="1600" b="1" kern="1200" dirty="0">
              <a:solidFill>
                <a:schemeClr val="tx1"/>
              </a:solidFill>
              <a:latin typeface="Arial" panose="020B0604020202020204" pitchFamily="34" charset="0"/>
              <a:cs typeface="Arial" panose="020B0604020202020204" pitchFamily="34" charset="0"/>
            </a:rPr>
            <a:t>Dulu</a:t>
          </a:r>
        </a:p>
      </dgm:t>
    </dgm:pt>
    <dgm:pt modelId="{9A09EC5A-B944-4583-89B2-3A11C22138B4}" type="parTrans" cxnId="{8610C518-353B-4445-BE39-20953558D709}">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FF4AC715-263E-4B14-99EC-20AF4DF0C782}" type="sibTrans" cxnId="{8610C518-353B-4445-BE39-20953558D709}">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0BBBB16A-82FB-4460-B0B7-DA707D8B6C37}">
      <dgm:prSet phldrT="[Text]" custT="1"/>
      <dgm:spPr/>
      <dgm:t>
        <a:bodyPr/>
        <a:lstStyle/>
        <a:p>
          <a:pPr algn="just">
            <a:buClrTx/>
            <a:buSzTx/>
            <a:buFont typeface="Arial" panose="020B0604020202020204" pitchFamily="34" charset="0"/>
            <a:buChar char="•"/>
          </a:pPr>
          <a:r>
            <a:rPr lang="id-ID" sz="1500" kern="1200" dirty="0">
              <a:solidFill>
                <a:schemeClr val="bg1"/>
              </a:solidFill>
              <a:latin typeface="Arial" panose="020B0604020202020204" pitchFamily="34" charset="0"/>
              <a:cs typeface="Arial" panose="020B0604020202020204" pitchFamily="34" charset="0"/>
            </a:rPr>
            <a:t>Ada pengklasifikasian SOP yaitu SOP utama dan SOP pendukung sehingga memudahkan untuk review SOP.
Pengukuran sudah menggunakan teknologi informasi melalui SI IKU (tingkat fakultas) dan Cakradipa (tingkat universitas)
Operasionalisasi kepegawaian dengan sistem informasi terintegrasi dengan E-DUK dan SSO (SKP Dosen-Tendik, BKD) 
</a:t>
          </a:r>
          <a:r>
            <a:rPr lang="en-US" sz="1500" kern="1200" dirty="0" err="1">
              <a:solidFill>
                <a:schemeClr val="bg1"/>
              </a:solidFill>
              <a:latin typeface="Arial" panose="020B0604020202020204" pitchFamily="34" charset="0"/>
              <a:cs typeface="Arial" panose="020B0604020202020204" pitchFamily="34" charset="0"/>
            </a:rPr>
            <a:t>Seluruh</a:t>
          </a:r>
          <a:r>
            <a:rPr lang="en-US" sz="1500" kern="1200" dirty="0">
              <a:solidFill>
                <a:schemeClr val="bg1"/>
              </a:solidFill>
              <a:latin typeface="Arial" panose="020B0604020202020204" pitchFamily="34" charset="0"/>
              <a:cs typeface="Arial" panose="020B0604020202020204" pitchFamily="34" charset="0"/>
            </a:rPr>
            <a:t> </a:t>
          </a:r>
          <a:r>
            <a:rPr lang="id-ID" sz="1500" kern="1200" dirty="0">
              <a:solidFill>
                <a:schemeClr val="bg1"/>
              </a:solidFill>
              <a:latin typeface="Arial" panose="020B0604020202020204" pitchFamily="34" charset="0"/>
              <a:cs typeface="Arial" panose="020B0604020202020204" pitchFamily="34" charset="0"/>
            </a:rPr>
            <a:t>pelayanan kepada publik sudah menggunakan sistem informasi yang terintegrasi 
Sudah ada </a:t>
          </a:r>
          <a:r>
            <a:rPr lang="en-US" sz="1500" kern="1200" dirty="0" err="1">
              <a:solidFill>
                <a:schemeClr val="bg1"/>
              </a:solidFill>
              <a:latin typeface="Arial" panose="020B0604020202020204" pitchFamily="34" charset="0"/>
              <a:cs typeface="Arial" panose="020B0604020202020204" pitchFamily="34" charset="0"/>
            </a:rPr>
            <a:t>implementasi</a:t>
          </a:r>
          <a:r>
            <a:rPr lang="en-US" sz="1500" kern="1200" dirty="0">
              <a:solidFill>
                <a:schemeClr val="bg1"/>
              </a:solidFill>
              <a:latin typeface="Arial" panose="020B0604020202020204" pitchFamily="34" charset="0"/>
              <a:cs typeface="Arial" panose="020B0604020202020204" pitchFamily="34" charset="0"/>
            </a:rPr>
            <a:t> E-Office</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49E3341C-65EC-48AE-BC5A-B08A0FBB1B98}" type="parTrans" cxnId="{0B710559-E002-4361-ACAC-FC6AFA5C0EC5}">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A961D87C-9A1F-403B-906F-0B2F68BC47B5}" type="sibTrans" cxnId="{0B710559-E002-4361-ACAC-FC6AFA5C0EC5}">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6CEE6693-1C8D-4330-A558-071C3B1F1799}">
      <dgm:prSet phldrT="[Text]" custT="1"/>
      <dgm:spPr/>
      <dgm:t>
        <a:bodyPr/>
        <a:lstStyle/>
        <a:p>
          <a:pPr algn="just">
            <a:buNone/>
          </a:pPr>
          <a:r>
            <a:rPr lang="id-ID" sz="1500" b="1" kern="1200" dirty="0">
              <a:solidFill>
                <a:schemeClr val="bg1"/>
              </a:solidFill>
              <a:latin typeface="Arial" panose="020B0604020202020204" pitchFamily="34" charset="0"/>
              <a:cs typeface="Arial" panose="020B0604020202020204" pitchFamily="34" charset="0"/>
            </a:rPr>
            <a:t>Sekarang</a:t>
          </a:r>
        </a:p>
      </dgm:t>
    </dgm:pt>
    <dgm:pt modelId="{CF2BF820-6490-4AE5-B9B5-1662525BA8CF}" type="sibTrans" cxnId="{27DE41FC-3A14-4202-B85B-374B95DA87D4}">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DA185F17-32EB-4399-8F61-CE6465A1067D}" type="parTrans" cxnId="{27DE41FC-3A14-4202-B85B-374B95DA87D4}">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6C0A8AEE-232A-4325-9CE2-09AB69010784}">
      <dgm:prSet custT="1"/>
      <dgm:spPr/>
      <dgm:t>
        <a:bodyPr/>
        <a:lstStyle/>
        <a:p>
          <a:pPr algn="just"/>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pengklasifikasian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SOP</a:t>
          </a:r>
        </a:p>
      </dgm:t>
    </dgm:pt>
    <dgm:pt modelId="{942E233B-86CE-4724-81EF-41FCB5F81D2A}" type="parTrans" cxnId="{47750420-B158-49A2-BDBA-1201FDA49F2E}">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118A2CD8-1542-4B39-A4AD-57B6B11BD545}" type="sibTrans" cxnId="{47750420-B158-49A2-BDBA-1201FDA49F2E}">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E0174104-3D53-437C-875C-F5C2AEAE42F3}">
      <dgm:prSet custT="1"/>
      <dgm:spPr/>
      <dgm:t>
        <a:bodyPr/>
        <a:lstStyle/>
        <a:p>
          <a:pPr algn="just"/>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kepegawaian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terintegrasi</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BC10B787-379B-495F-B619-E35A604DDECA}" type="parTrans" cxnId="{3B508498-3313-41AB-B1C6-61C7496A76E9}">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C646BA9D-A709-4834-A8B3-38FE46A90216}" type="sibTrans" cxnId="{3B508498-3313-41AB-B1C6-61C7496A76E9}">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A0843B9B-01F5-41FE-A70B-848F5D8749CA}">
      <dgm:prSet custT="1"/>
      <dgm:spPr/>
      <dgm:t>
        <a:bodyPr/>
        <a:lstStyle/>
        <a:p>
          <a:pPr algn="just"/>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sedikit</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kepada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dengan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679BFAA9-ACCE-44D7-B257-93285DB62482}" type="parTrans" cxnId="{221A0C8B-DCD9-4BA8-801E-E6EBC6C54173}">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BB53E889-595B-4EC0-80A5-4FBF0BC2448E}" type="sibTrans" cxnId="{221A0C8B-DCD9-4BA8-801E-E6EBC6C54173}">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AA402211-7B50-4C46-A241-375A6EE70CB4}">
      <dgm:prSet custT="1"/>
      <dgm:spPr/>
      <dgm:t>
        <a:bodyPr/>
        <a:lstStyle/>
        <a:p>
          <a:pPr algn="just"/>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pengaturan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keterbukaan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public</a:t>
          </a:r>
        </a:p>
      </dgm:t>
    </dgm:pt>
    <dgm:pt modelId="{5F3F82BB-00F9-4455-A594-B65545DEDDA0}" type="parTrans" cxnId="{49B0D337-10B8-4C33-9846-A666E8EE88A3}">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8BF1160F-2E21-4EFF-9E6A-1762F5374207}" type="sibTrans" cxnId="{49B0D337-10B8-4C33-9846-A666E8EE88A3}">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FFDCAB21-AAF4-4295-B51B-10E1BC1CD538}">
      <dgm:prSet custT="1"/>
      <dgm:spPr/>
      <dgm:t>
        <a:bodyPr/>
        <a:lstStyle/>
        <a:p>
          <a:pPr algn="just"/>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Pengukuran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kinerja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manual</a:t>
          </a:r>
        </a:p>
      </dgm:t>
    </dgm:pt>
    <dgm:pt modelId="{820F01AE-F373-4944-962C-1B75712298CB}" type="parTrans" cxnId="{2FC88C6F-3242-4800-A718-5D967A6FC2B3}">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381BE475-E156-40A7-A63E-AF1D9F2B0191}" type="sibTrans" cxnId="{2FC88C6F-3242-4800-A718-5D967A6FC2B3}">
      <dgm:prSet/>
      <dgm:spPr/>
      <dgm:t>
        <a:bodyPr/>
        <a:lstStyle/>
        <a:p>
          <a:pPr algn="just"/>
          <a:endParaRPr lang="id-ID" sz="1600">
            <a:solidFill>
              <a:schemeClr val="tx1"/>
            </a:solidFill>
            <a:latin typeface="Arial" panose="020B0604020202020204" pitchFamily="34" charset="0"/>
            <a:cs typeface="Arial" panose="020B0604020202020204" pitchFamily="34" charset="0"/>
          </a:endParaRPr>
        </a:p>
      </dgm:t>
    </dgm:pt>
    <dgm:pt modelId="{1A82A2A5-DCB6-4219-ABD8-E87CD04EFA14}">
      <dgm:prSet custT="1"/>
      <dgm:spPr/>
      <dgm:t>
        <a:bodyPr/>
        <a:lstStyle/>
        <a:p>
          <a:pPr algn="just"/>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E-</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Offfice</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terkait</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persuratan</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20C4B653-472B-4B07-B168-80FC49753AC6}" type="parTrans" cxnId="{381423B6-078E-4024-BFBB-2FD9AED7CCDC}">
      <dgm:prSet/>
      <dgm:spPr/>
      <dgm:t>
        <a:bodyPr/>
        <a:lstStyle/>
        <a:p>
          <a:endParaRPr lang="en-ID">
            <a:solidFill>
              <a:schemeClr val="tx1"/>
            </a:solidFill>
          </a:endParaRPr>
        </a:p>
      </dgm:t>
    </dgm:pt>
    <dgm:pt modelId="{80D78AF1-F4B8-4375-8842-DD5CA5DCA86F}" type="sibTrans" cxnId="{381423B6-078E-4024-BFBB-2FD9AED7CCDC}">
      <dgm:prSet/>
      <dgm:spPr/>
      <dgm:t>
        <a:bodyPr/>
        <a:lstStyle/>
        <a:p>
          <a:endParaRPr lang="en-ID">
            <a:solidFill>
              <a:schemeClr val="tx1"/>
            </a:solidFill>
          </a:endParaRPr>
        </a:p>
      </dgm:t>
    </dgm:pt>
    <dgm:pt modelId="{48FFB23B-F312-4391-93DE-DD128997D105}" type="pres">
      <dgm:prSet presAssocID="{91651C01-88BB-4A45-BE51-74723490FF01}" presName="Name0" presStyleCnt="0">
        <dgm:presLayoutVars>
          <dgm:dir/>
          <dgm:resizeHandles val="exact"/>
        </dgm:presLayoutVars>
      </dgm:prSet>
      <dgm:spPr/>
    </dgm:pt>
    <dgm:pt modelId="{330FBEB2-F5E8-4C1E-BEFC-8D5E113E9D2B}" type="pres">
      <dgm:prSet presAssocID="{DE83E678-829A-49D4-8EC8-AD10A85CAC69}" presName="node" presStyleLbl="node1" presStyleIdx="0" presStyleCnt="2">
        <dgm:presLayoutVars>
          <dgm:bulletEnabled val="1"/>
        </dgm:presLayoutVars>
      </dgm:prSet>
      <dgm:spPr/>
    </dgm:pt>
    <dgm:pt modelId="{19EFEBAE-4A34-4E86-98E2-46413EE67B77}" type="pres">
      <dgm:prSet presAssocID="{FF4AC715-263E-4B14-99EC-20AF4DF0C782}" presName="sibTrans" presStyleCnt="0"/>
      <dgm:spPr/>
    </dgm:pt>
    <dgm:pt modelId="{1D9D4A93-E75D-43E7-A5A2-71B96A40171B}" type="pres">
      <dgm:prSet presAssocID="{6CEE6693-1C8D-4330-A558-071C3B1F1799}" presName="node" presStyleLbl="node1" presStyleIdx="1" presStyleCnt="2">
        <dgm:presLayoutVars>
          <dgm:bulletEnabled val="1"/>
        </dgm:presLayoutVars>
      </dgm:prSet>
      <dgm:spPr/>
    </dgm:pt>
  </dgm:ptLst>
  <dgm:cxnLst>
    <dgm:cxn modelId="{98B53308-9D34-4739-A15A-4758D63B47EC}" type="presOf" srcId="{AA402211-7B50-4C46-A241-375A6EE70CB4}" destId="{330FBEB2-F5E8-4C1E-BEFC-8D5E113E9D2B}" srcOrd="0" destOrd="5" presId="urn:microsoft.com/office/officeart/2005/8/layout/hList6"/>
    <dgm:cxn modelId="{8610C518-353B-4445-BE39-20953558D709}" srcId="{91651C01-88BB-4A45-BE51-74723490FF01}" destId="{DE83E678-829A-49D4-8EC8-AD10A85CAC69}" srcOrd="0" destOrd="0" parTransId="{9A09EC5A-B944-4583-89B2-3A11C22138B4}" sibTransId="{FF4AC715-263E-4B14-99EC-20AF4DF0C782}"/>
    <dgm:cxn modelId="{47750420-B158-49A2-BDBA-1201FDA49F2E}" srcId="{DE83E678-829A-49D4-8EC8-AD10A85CAC69}" destId="{6C0A8AEE-232A-4325-9CE2-09AB69010784}" srcOrd="0" destOrd="0" parTransId="{942E233B-86CE-4724-81EF-41FCB5F81D2A}" sibTransId="{118A2CD8-1542-4B39-A4AD-57B6B11BD545}"/>
    <dgm:cxn modelId="{58482225-98AC-4B3C-A8B3-00D5B0403B0C}" type="presOf" srcId="{DE83E678-829A-49D4-8EC8-AD10A85CAC69}" destId="{330FBEB2-F5E8-4C1E-BEFC-8D5E113E9D2B}" srcOrd="0" destOrd="0" presId="urn:microsoft.com/office/officeart/2005/8/layout/hList6"/>
    <dgm:cxn modelId="{49B0D337-10B8-4C33-9846-A666E8EE88A3}" srcId="{DE83E678-829A-49D4-8EC8-AD10A85CAC69}" destId="{AA402211-7B50-4C46-A241-375A6EE70CB4}" srcOrd="4" destOrd="0" parTransId="{5F3F82BB-00F9-4455-A594-B65545DEDDA0}" sibTransId="{8BF1160F-2E21-4EFF-9E6A-1762F5374207}"/>
    <dgm:cxn modelId="{FABFA138-9553-4B73-972A-E2EC54FC175C}" type="presOf" srcId="{6CEE6693-1C8D-4330-A558-071C3B1F1799}" destId="{1D9D4A93-E75D-43E7-A5A2-71B96A40171B}" srcOrd="0" destOrd="0" presId="urn:microsoft.com/office/officeart/2005/8/layout/hList6"/>
    <dgm:cxn modelId="{0457933F-547E-4ED9-94C7-62C746FFFF48}" type="presOf" srcId="{6C0A8AEE-232A-4325-9CE2-09AB69010784}" destId="{330FBEB2-F5E8-4C1E-BEFC-8D5E113E9D2B}" srcOrd="0" destOrd="1" presId="urn:microsoft.com/office/officeart/2005/8/layout/hList6"/>
    <dgm:cxn modelId="{2FC88C6F-3242-4800-A718-5D967A6FC2B3}" srcId="{DE83E678-829A-49D4-8EC8-AD10A85CAC69}" destId="{FFDCAB21-AAF4-4295-B51B-10E1BC1CD538}" srcOrd="1" destOrd="0" parTransId="{820F01AE-F373-4944-962C-1B75712298CB}" sibTransId="{381BE475-E156-40A7-A63E-AF1D9F2B0191}"/>
    <dgm:cxn modelId="{AD2F4773-C4A7-467D-921E-CE95908104BF}" type="presOf" srcId="{0BBBB16A-82FB-4460-B0B7-DA707D8B6C37}" destId="{1D9D4A93-E75D-43E7-A5A2-71B96A40171B}" srcOrd="0" destOrd="1" presId="urn:microsoft.com/office/officeart/2005/8/layout/hList6"/>
    <dgm:cxn modelId="{0B710559-E002-4361-ACAC-FC6AFA5C0EC5}" srcId="{6CEE6693-1C8D-4330-A558-071C3B1F1799}" destId="{0BBBB16A-82FB-4460-B0B7-DA707D8B6C37}" srcOrd="0" destOrd="0" parTransId="{49E3341C-65EC-48AE-BC5A-B08A0FBB1B98}" sibTransId="{A961D87C-9A1F-403B-906F-0B2F68BC47B5}"/>
    <dgm:cxn modelId="{45737182-C440-4D36-A148-E460681E66AD}" type="presOf" srcId="{A0843B9B-01F5-41FE-A70B-848F5D8749CA}" destId="{330FBEB2-F5E8-4C1E-BEFC-8D5E113E9D2B}" srcOrd="0" destOrd="4" presId="urn:microsoft.com/office/officeart/2005/8/layout/hList6"/>
    <dgm:cxn modelId="{78A07C88-9D81-414C-8C81-9088A0888F87}" type="presOf" srcId="{FFDCAB21-AAF4-4295-B51B-10E1BC1CD538}" destId="{330FBEB2-F5E8-4C1E-BEFC-8D5E113E9D2B}" srcOrd="0" destOrd="2" presId="urn:microsoft.com/office/officeart/2005/8/layout/hList6"/>
    <dgm:cxn modelId="{221A0C8B-DCD9-4BA8-801E-E6EBC6C54173}" srcId="{DE83E678-829A-49D4-8EC8-AD10A85CAC69}" destId="{A0843B9B-01F5-41FE-A70B-848F5D8749CA}" srcOrd="3" destOrd="0" parTransId="{679BFAA9-ACCE-44D7-B257-93285DB62482}" sibTransId="{BB53E889-595B-4EC0-80A5-4FBF0BC2448E}"/>
    <dgm:cxn modelId="{3B508498-3313-41AB-B1C6-61C7496A76E9}" srcId="{DE83E678-829A-49D4-8EC8-AD10A85CAC69}" destId="{E0174104-3D53-437C-875C-F5C2AEAE42F3}" srcOrd="2" destOrd="0" parTransId="{BC10B787-379B-495F-B619-E35A604DDECA}" sibTransId="{C646BA9D-A709-4834-A8B3-38FE46A90216}"/>
    <dgm:cxn modelId="{92E52C9E-50E5-4F1A-BF0C-2EA0554996E2}" type="presOf" srcId="{E0174104-3D53-437C-875C-F5C2AEAE42F3}" destId="{330FBEB2-F5E8-4C1E-BEFC-8D5E113E9D2B}" srcOrd="0" destOrd="3" presId="urn:microsoft.com/office/officeart/2005/8/layout/hList6"/>
    <dgm:cxn modelId="{381423B6-078E-4024-BFBB-2FD9AED7CCDC}" srcId="{DE83E678-829A-49D4-8EC8-AD10A85CAC69}" destId="{1A82A2A5-DCB6-4219-ABD8-E87CD04EFA14}" srcOrd="5" destOrd="0" parTransId="{20C4B653-472B-4B07-B168-80FC49753AC6}" sibTransId="{80D78AF1-F4B8-4375-8842-DD5CA5DCA86F}"/>
    <dgm:cxn modelId="{5214AFE5-09C8-4EA1-8238-7C4103442D54}" type="presOf" srcId="{1A82A2A5-DCB6-4219-ABD8-E87CD04EFA14}" destId="{330FBEB2-F5E8-4C1E-BEFC-8D5E113E9D2B}" srcOrd="0" destOrd="6" presId="urn:microsoft.com/office/officeart/2005/8/layout/hList6"/>
    <dgm:cxn modelId="{27DE41FC-3A14-4202-B85B-374B95DA87D4}" srcId="{91651C01-88BB-4A45-BE51-74723490FF01}" destId="{6CEE6693-1C8D-4330-A558-071C3B1F1799}" srcOrd="1" destOrd="0" parTransId="{DA185F17-32EB-4399-8F61-CE6465A1067D}" sibTransId="{CF2BF820-6490-4AE5-B9B5-1662525BA8CF}"/>
    <dgm:cxn modelId="{B1BB89FD-17D9-43F4-BE40-C00CA947FA7B}" type="presOf" srcId="{91651C01-88BB-4A45-BE51-74723490FF01}" destId="{48FFB23B-F312-4391-93DE-DD128997D105}" srcOrd="0" destOrd="0" presId="urn:microsoft.com/office/officeart/2005/8/layout/hList6"/>
    <dgm:cxn modelId="{1F8B3227-550B-4DAD-8C9D-85C90054F047}" type="presParOf" srcId="{48FFB23B-F312-4391-93DE-DD128997D105}" destId="{330FBEB2-F5E8-4C1E-BEFC-8D5E113E9D2B}" srcOrd="0" destOrd="0" presId="urn:microsoft.com/office/officeart/2005/8/layout/hList6"/>
    <dgm:cxn modelId="{A918B5F4-F133-4B9A-BCDE-0613C9BBD6CB}" type="presParOf" srcId="{48FFB23B-F312-4391-93DE-DD128997D105}" destId="{19EFEBAE-4A34-4E86-98E2-46413EE67B77}" srcOrd="1" destOrd="0" presId="urn:microsoft.com/office/officeart/2005/8/layout/hList6"/>
    <dgm:cxn modelId="{5586CFA5-2BC1-4F7E-BE9A-EFB2DD51A85A}" type="presParOf" srcId="{48FFB23B-F312-4391-93DE-DD128997D105}" destId="{1D9D4A93-E75D-43E7-A5A2-71B96A40171B}"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651C01-88BB-4A45-BE51-74723490FF01}"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id-ID"/>
        </a:p>
      </dgm:t>
    </dgm:pt>
    <dgm:pt modelId="{DE83E678-829A-49D4-8EC8-AD10A85CAC69}">
      <dgm:prSet phldrT="[Text]" custT="1"/>
      <dgm:spPr/>
      <dgm:t>
        <a:bodyPr/>
        <a:lstStyle/>
        <a:p>
          <a:pPr>
            <a:buNone/>
          </a:pPr>
          <a:r>
            <a:rPr lang="id-ID" sz="1600" b="1" kern="1200" dirty="0">
              <a:solidFill>
                <a:schemeClr val="tx1"/>
              </a:solidFill>
              <a:latin typeface="Arial" panose="020B0604020202020204" pitchFamily="34" charset="0"/>
              <a:cs typeface="Arial" panose="020B0604020202020204" pitchFamily="34" charset="0"/>
            </a:rPr>
            <a:t>Dulu</a:t>
          </a:r>
        </a:p>
      </dgm:t>
    </dgm:pt>
    <dgm:pt modelId="{9A09EC5A-B944-4583-89B2-3A11C22138B4}" type="parTrans" cxnId="{8610C518-353B-4445-BE39-20953558D709}">
      <dgm:prSet/>
      <dgm:spPr/>
      <dgm:t>
        <a:bodyPr/>
        <a:lstStyle/>
        <a:p>
          <a:endParaRPr lang="id-ID" sz="1600">
            <a:latin typeface="Arial" panose="020B0604020202020204" pitchFamily="34" charset="0"/>
            <a:cs typeface="Arial" panose="020B0604020202020204" pitchFamily="34" charset="0"/>
          </a:endParaRPr>
        </a:p>
      </dgm:t>
    </dgm:pt>
    <dgm:pt modelId="{FF4AC715-263E-4B14-99EC-20AF4DF0C782}" type="sibTrans" cxnId="{8610C518-353B-4445-BE39-20953558D709}">
      <dgm:prSet/>
      <dgm:spPr/>
      <dgm:t>
        <a:bodyPr/>
        <a:lstStyle/>
        <a:p>
          <a:endParaRPr lang="id-ID" sz="1600">
            <a:latin typeface="Arial" panose="020B0604020202020204" pitchFamily="34" charset="0"/>
            <a:cs typeface="Arial" panose="020B0604020202020204" pitchFamily="34" charset="0"/>
          </a:endParaRPr>
        </a:p>
      </dgm:t>
    </dgm:pt>
    <dgm:pt modelId="{6CEE6693-1C8D-4330-A558-071C3B1F1799}">
      <dgm:prSet phldrT="[Text]" custT="1"/>
      <dgm:spPr/>
      <dgm:t>
        <a:bodyPr/>
        <a:lstStyle/>
        <a:p>
          <a:pPr>
            <a:buNone/>
          </a:pPr>
          <a:r>
            <a:rPr lang="id-ID" sz="1600" b="1" kern="1200" dirty="0">
              <a:solidFill>
                <a:schemeClr val="bg1"/>
              </a:solidFill>
              <a:latin typeface="Arial" panose="020B0604020202020204" pitchFamily="34" charset="0"/>
              <a:cs typeface="Arial" panose="020B0604020202020204" pitchFamily="34" charset="0"/>
            </a:rPr>
            <a:t>Sekarang</a:t>
          </a:r>
        </a:p>
      </dgm:t>
    </dgm:pt>
    <dgm:pt modelId="{CF2BF820-6490-4AE5-B9B5-1662525BA8CF}" type="sibTrans" cxnId="{27DE41FC-3A14-4202-B85B-374B95DA87D4}">
      <dgm:prSet/>
      <dgm:spPr/>
      <dgm:t>
        <a:bodyPr/>
        <a:lstStyle/>
        <a:p>
          <a:endParaRPr lang="id-ID" sz="1600">
            <a:latin typeface="Arial" panose="020B0604020202020204" pitchFamily="34" charset="0"/>
            <a:cs typeface="Arial" panose="020B0604020202020204" pitchFamily="34" charset="0"/>
          </a:endParaRPr>
        </a:p>
      </dgm:t>
    </dgm:pt>
    <dgm:pt modelId="{DA185F17-32EB-4399-8F61-CE6465A1067D}" type="parTrans" cxnId="{27DE41FC-3A14-4202-B85B-374B95DA87D4}">
      <dgm:prSet/>
      <dgm:spPr/>
      <dgm:t>
        <a:bodyPr/>
        <a:lstStyle/>
        <a:p>
          <a:endParaRPr lang="id-ID" sz="1600">
            <a:latin typeface="Arial" panose="020B0604020202020204" pitchFamily="34" charset="0"/>
            <a:cs typeface="Arial" panose="020B0604020202020204" pitchFamily="34" charset="0"/>
          </a:endParaRPr>
        </a:p>
      </dgm:t>
    </dgm:pt>
    <dgm:pt modelId="{6C0A8AEE-232A-4325-9CE2-09AB69010784}">
      <dgm:prSet custT="1"/>
      <dgm:spPr/>
      <dgm:t>
        <a:bodyPr/>
        <a:lstStyle/>
        <a:p>
          <a:r>
            <a:rPr lang="en-ID" sz="1600" kern="1200" dirty="0" err="1">
              <a:solidFill>
                <a:schemeClr val="tx1"/>
              </a:solidFill>
              <a:latin typeface="Arial" panose="020B0604020202020204" pitchFamily="34" charset="0"/>
              <a:cs typeface="Arial" panose="020B0604020202020204" pitchFamily="34" charset="0"/>
            </a:rPr>
            <a:t>Jumlah</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pegawai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tidak</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sesuai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kebutuhan</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lembaga</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942E233B-86CE-4724-81EF-41FCB5F81D2A}" type="parTrans" cxnId="{47750420-B158-49A2-BDBA-1201FDA49F2E}">
      <dgm:prSet/>
      <dgm:spPr/>
      <dgm:t>
        <a:bodyPr/>
        <a:lstStyle/>
        <a:p>
          <a:endParaRPr lang="id-ID" sz="1600">
            <a:latin typeface="Arial" panose="020B0604020202020204" pitchFamily="34" charset="0"/>
            <a:cs typeface="Arial" panose="020B0604020202020204" pitchFamily="34" charset="0"/>
          </a:endParaRPr>
        </a:p>
      </dgm:t>
    </dgm:pt>
    <dgm:pt modelId="{118A2CD8-1542-4B39-A4AD-57B6B11BD545}" type="sibTrans" cxnId="{47750420-B158-49A2-BDBA-1201FDA49F2E}">
      <dgm:prSet/>
      <dgm:spPr/>
      <dgm:t>
        <a:bodyPr/>
        <a:lstStyle/>
        <a:p>
          <a:endParaRPr lang="id-ID" sz="1600">
            <a:latin typeface="Arial" panose="020B0604020202020204" pitchFamily="34" charset="0"/>
            <a:cs typeface="Arial" panose="020B0604020202020204" pitchFamily="34" charset="0"/>
          </a:endParaRPr>
        </a:p>
      </dgm:t>
    </dgm:pt>
    <dgm:pt modelId="{50349BAD-90AA-4BCD-9F1C-D005FD5BF506}">
      <dgm:prSet custT="1"/>
      <dgm:spPr/>
      <dgm:t>
        <a:bodyPr/>
        <a:lstStyle/>
        <a:p>
          <a:r>
            <a:rPr lang="en-ID" sz="1600" dirty="0" err="1">
              <a:solidFill>
                <a:schemeClr val="tx1"/>
              </a:solidFill>
              <a:latin typeface="Arial" panose="020B0604020202020204" pitchFamily="34" charset="0"/>
              <a:cs typeface="Arial" panose="020B0604020202020204" pitchFamily="34" charset="0"/>
            </a:rPr>
            <a:t>Peningkatan</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kompetensi</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pegawai</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masih</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kurang</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dari</a:t>
          </a:r>
          <a:r>
            <a:rPr lang="en-ID" sz="1600" dirty="0">
              <a:solidFill>
                <a:schemeClr val="tx1"/>
              </a:solidFill>
              <a:latin typeface="Arial" panose="020B0604020202020204" pitchFamily="34" charset="0"/>
              <a:cs typeface="Arial" panose="020B0604020202020204" pitchFamily="34" charset="0"/>
            </a:rPr>
            <a:t> 50%</a:t>
          </a:r>
          <a:endParaRPr lang="en-US" sz="1600" dirty="0">
            <a:solidFill>
              <a:schemeClr val="tx1"/>
            </a:solidFill>
            <a:latin typeface="Arial" panose="020B0604020202020204" pitchFamily="34" charset="0"/>
            <a:cs typeface="Arial" panose="020B0604020202020204" pitchFamily="34" charset="0"/>
          </a:endParaRPr>
        </a:p>
      </dgm:t>
    </dgm:pt>
    <dgm:pt modelId="{C3571652-AE0F-44FF-834D-2D72627A34B4}" type="parTrans" cxnId="{E0EA0EAF-5B45-49CD-9760-05487AE75FD1}">
      <dgm:prSet/>
      <dgm:spPr/>
      <dgm:t>
        <a:bodyPr/>
        <a:lstStyle/>
        <a:p>
          <a:endParaRPr lang="id-ID" sz="1600">
            <a:latin typeface="Arial" panose="020B0604020202020204" pitchFamily="34" charset="0"/>
            <a:cs typeface="Arial" panose="020B0604020202020204" pitchFamily="34" charset="0"/>
          </a:endParaRPr>
        </a:p>
      </dgm:t>
    </dgm:pt>
    <dgm:pt modelId="{1096674F-9495-40B4-A2AC-597E40F092D3}" type="sibTrans" cxnId="{E0EA0EAF-5B45-49CD-9760-05487AE75FD1}">
      <dgm:prSet/>
      <dgm:spPr/>
      <dgm:t>
        <a:bodyPr/>
        <a:lstStyle/>
        <a:p>
          <a:endParaRPr lang="id-ID" sz="1600">
            <a:latin typeface="Arial" panose="020B0604020202020204" pitchFamily="34" charset="0"/>
            <a:cs typeface="Arial" panose="020B0604020202020204" pitchFamily="34" charset="0"/>
          </a:endParaRPr>
        </a:p>
      </dgm:t>
    </dgm:pt>
    <dgm:pt modelId="{0EFDA27F-8224-4481-88CE-B6661E434E32}">
      <dgm:prSet custT="1"/>
      <dgm:spPr/>
      <dgm:t>
        <a:bodyPr/>
        <a:lstStyle/>
        <a:p>
          <a:r>
            <a:rPr lang="en-ID" sz="1600" dirty="0">
              <a:solidFill>
                <a:schemeClr val="tx1"/>
              </a:solidFill>
              <a:latin typeface="Arial" panose="020B0604020202020204" pitchFamily="34" charset="0"/>
              <a:cs typeface="Arial" panose="020B0604020202020204" pitchFamily="34" charset="0"/>
            </a:rPr>
            <a:t>Tingkat </a:t>
          </a:r>
          <a:r>
            <a:rPr lang="en-ID" sz="1600" dirty="0" err="1">
              <a:solidFill>
                <a:schemeClr val="tx1"/>
              </a:solidFill>
              <a:latin typeface="Arial" panose="020B0604020202020204" pitchFamily="34" charset="0"/>
              <a:cs typeface="Arial" panose="020B0604020202020204" pitchFamily="34" charset="0"/>
            </a:rPr>
            <a:t>keterlambatan</a:t>
          </a:r>
          <a:r>
            <a:rPr lang="en-ID" sz="1600" dirty="0">
              <a:solidFill>
                <a:schemeClr val="tx1"/>
              </a:solidFill>
              <a:latin typeface="Arial" panose="020B0604020202020204" pitchFamily="34" charset="0"/>
              <a:cs typeface="Arial" panose="020B0604020202020204" pitchFamily="34" charset="0"/>
            </a:rPr>
            <a:t> dan </a:t>
          </a:r>
          <a:r>
            <a:rPr lang="en-ID" sz="1600" dirty="0" err="1">
              <a:solidFill>
                <a:schemeClr val="tx1"/>
              </a:solidFill>
              <a:latin typeface="Arial" panose="020B0604020202020204" pitchFamily="34" charset="0"/>
              <a:cs typeface="Arial" panose="020B0604020202020204" pitchFamily="34" charset="0"/>
            </a:rPr>
            <a:t>ketidakhadiran</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pegawai</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masih</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cukup</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banyak</a:t>
          </a:r>
          <a:endParaRPr lang="en-US" sz="1600" dirty="0">
            <a:solidFill>
              <a:schemeClr val="tx1"/>
            </a:solidFill>
            <a:latin typeface="Arial" panose="020B0604020202020204" pitchFamily="34" charset="0"/>
            <a:cs typeface="Arial" panose="020B0604020202020204" pitchFamily="34" charset="0"/>
          </a:endParaRPr>
        </a:p>
      </dgm:t>
    </dgm:pt>
    <dgm:pt modelId="{5B7F9874-C5F2-41D3-A2AA-E4C93DF585AB}" type="parTrans" cxnId="{9925CFD5-6E4F-4BB1-89B7-D9A2E5DF51E7}">
      <dgm:prSet/>
      <dgm:spPr/>
      <dgm:t>
        <a:bodyPr/>
        <a:lstStyle/>
        <a:p>
          <a:endParaRPr lang="id-ID" sz="1600">
            <a:latin typeface="Arial" panose="020B0604020202020204" pitchFamily="34" charset="0"/>
            <a:cs typeface="Arial" panose="020B0604020202020204" pitchFamily="34" charset="0"/>
          </a:endParaRPr>
        </a:p>
      </dgm:t>
    </dgm:pt>
    <dgm:pt modelId="{B9E29C8A-DA41-428F-AA7E-89D5C8148E49}" type="sibTrans" cxnId="{9925CFD5-6E4F-4BB1-89B7-D9A2E5DF51E7}">
      <dgm:prSet/>
      <dgm:spPr/>
      <dgm:t>
        <a:bodyPr/>
        <a:lstStyle/>
        <a:p>
          <a:endParaRPr lang="id-ID" sz="1600">
            <a:latin typeface="Arial" panose="020B0604020202020204" pitchFamily="34" charset="0"/>
            <a:cs typeface="Arial" panose="020B0604020202020204" pitchFamily="34" charset="0"/>
          </a:endParaRPr>
        </a:p>
      </dgm:t>
    </dgm:pt>
    <dgm:pt modelId="{95843C06-00E5-455D-B770-989F2959A56A}">
      <dgm:prSet custT="1"/>
      <dgm:spPr/>
      <dgm:t>
        <a:bodyPr/>
        <a:lstStyle/>
        <a:p>
          <a:r>
            <a:rPr lang="en-ID" sz="1600" dirty="0">
              <a:solidFill>
                <a:schemeClr val="tx1"/>
              </a:solidFill>
              <a:latin typeface="Arial" panose="020B0604020202020204" pitchFamily="34" charset="0"/>
              <a:cs typeface="Arial" panose="020B0604020202020204" pitchFamily="34" charset="0"/>
            </a:rPr>
            <a:t>Data </a:t>
          </a:r>
          <a:r>
            <a:rPr lang="en-ID" sz="1600" dirty="0" err="1">
              <a:solidFill>
                <a:schemeClr val="tx1"/>
              </a:solidFill>
              <a:latin typeface="Arial" panose="020B0604020202020204" pitchFamily="34" charset="0"/>
              <a:cs typeface="Arial" panose="020B0604020202020204" pitchFamily="34" charset="0"/>
            </a:rPr>
            <a:t>masih</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belum</a:t>
          </a:r>
          <a:r>
            <a:rPr lang="en-ID" sz="1600" dirty="0">
              <a:solidFill>
                <a:schemeClr val="tx1"/>
              </a:solidFill>
              <a:latin typeface="Arial" panose="020B0604020202020204" pitchFamily="34" charset="0"/>
              <a:cs typeface="Arial" panose="020B0604020202020204" pitchFamily="34" charset="0"/>
            </a:rPr>
            <a:t> update </a:t>
          </a:r>
          <a:r>
            <a:rPr lang="en-ID" sz="1600" dirty="0" err="1">
              <a:solidFill>
                <a:schemeClr val="tx1"/>
              </a:solidFill>
              <a:latin typeface="Arial" panose="020B0604020202020204" pitchFamily="34" charset="0"/>
              <a:cs typeface="Arial" panose="020B0604020202020204" pitchFamily="34" charset="0"/>
            </a:rPr>
            <a:t>untuk</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seluruh</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pegawai</a:t>
          </a:r>
          <a:endParaRPr lang="en-US" sz="1600" dirty="0">
            <a:solidFill>
              <a:schemeClr val="tx1"/>
            </a:solidFill>
            <a:latin typeface="Arial" panose="020B0604020202020204" pitchFamily="34" charset="0"/>
            <a:cs typeface="Arial" panose="020B0604020202020204" pitchFamily="34" charset="0"/>
          </a:endParaRPr>
        </a:p>
      </dgm:t>
    </dgm:pt>
    <dgm:pt modelId="{60D6D1DE-DAED-4101-8370-38DB1DFC4543}" type="parTrans" cxnId="{77314A50-BF3C-440A-BD04-2686473BECF1}">
      <dgm:prSet/>
      <dgm:spPr/>
      <dgm:t>
        <a:bodyPr/>
        <a:lstStyle/>
        <a:p>
          <a:endParaRPr lang="id-ID" sz="1600">
            <a:latin typeface="Arial" panose="020B0604020202020204" pitchFamily="34" charset="0"/>
            <a:cs typeface="Arial" panose="020B0604020202020204" pitchFamily="34" charset="0"/>
          </a:endParaRPr>
        </a:p>
      </dgm:t>
    </dgm:pt>
    <dgm:pt modelId="{091ABC15-8021-4DEE-BCAB-27CFEF30B197}" type="sibTrans" cxnId="{77314A50-BF3C-440A-BD04-2686473BECF1}">
      <dgm:prSet/>
      <dgm:spPr/>
      <dgm:t>
        <a:bodyPr/>
        <a:lstStyle/>
        <a:p>
          <a:endParaRPr lang="id-ID" sz="1600">
            <a:latin typeface="Arial" panose="020B0604020202020204" pitchFamily="34" charset="0"/>
            <a:cs typeface="Arial" panose="020B0604020202020204" pitchFamily="34" charset="0"/>
          </a:endParaRPr>
        </a:p>
      </dgm:t>
    </dgm:pt>
    <dgm:pt modelId="{C052DCCA-D52A-4839-A6FF-BBEC0F81C855}">
      <dgm:prSet custT="1"/>
      <dgm:spPr/>
      <dgm:t>
        <a:bodyPr/>
        <a:lstStyle/>
        <a:p>
          <a:r>
            <a:rPr lang="en-ID" sz="1600" dirty="0" err="1">
              <a:solidFill>
                <a:schemeClr val="tx1"/>
              </a:solidFill>
              <a:latin typeface="Arial" panose="020B0604020202020204" pitchFamily="34" charset="0"/>
              <a:cs typeface="Arial" panose="020B0604020202020204" pitchFamily="34" charset="0"/>
            </a:rPr>
            <a:t>Belum</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ada</a:t>
          </a:r>
          <a:r>
            <a:rPr lang="en-ID" sz="1600" dirty="0">
              <a:solidFill>
                <a:schemeClr val="tx1"/>
              </a:solidFill>
              <a:latin typeface="Arial" panose="020B0604020202020204" pitchFamily="34" charset="0"/>
              <a:cs typeface="Arial" panose="020B0604020202020204" pitchFamily="34" charset="0"/>
            </a:rPr>
            <a:t> monitoring </a:t>
          </a:r>
          <a:r>
            <a:rPr lang="en-ID" sz="1600" dirty="0" err="1">
              <a:solidFill>
                <a:schemeClr val="tx1"/>
              </a:solidFill>
              <a:latin typeface="Arial" panose="020B0604020202020204" pitchFamily="34" charset="0"/>
              <a:cs typeface="Arial" panose="020B0604020202020204" pitchFamily="34" charset="0"/>
            </a:rPr>
            <a:t>terkait</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penempatan</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mutasi</a:t>
          </a:r>
          <a:r>
            <a:rPr lang="en-ID" sz="1600" dirty="0">
              <a:solidFill>
                <a:schemeClr val="tx1"/>
              </a:solidFill>
              <a:latin typeface="Arial" panose="020B0604020202020204" pitchFamily="34" charset="0"/>
              <a:cs typeface="Arial" panose="020B0604020202020204" pitchFamily="34" charset="0"/>
            </a:rPr>
            <a:t> dan </a:t>
          </a:r>
          <a:r>
            <a:rPr lang="en-ID" sz="1600" dirty="0" err="1">
              <a:solidFill>
                <a:schemeClr val="tx1"/>
              </a:solidFill>
              <a:latin typeface="Arial" panose="020B0604020202020204" pitchFamily="34" charset="0"/>
              <a:cs typeface="Arial" panose="020B0604020202020204" pitchFamily="34" charset="0"/>
            </a:rPr>
            <a:t>pengembangan</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kompetensi</a:t>
          </a:r>
          <a:r>
            <a:rPr lang="en-ID" sz="1600" dirty="0">
              <a:solidFill>
                <a:schemeClr val="tx1"/>
              </a:solidFill>
              <a:latin typeface="Arial" panose="020B0604020202020204" pitchFamily="34" charset="0"/>
              <a:cs typeface="Arial" panose="020B0604020202020204" pitchFamily="34" charset="0"/>
            </a:rPr>
            <a:t> </a:t>
          </a:r>
          <a:r>
            <a:rPr lang="en-ID" sz="1600" dirty="0" err="1">
              <a:solidFill>
                <a:schemeClr val="tx1"/>
              </a:solidFill>
              <a:latin typeface="Arial" panose="020B0604020202020204" pitchFamily="34" charset="0"/>
              <a:cs typeface="Arial" panose="020B0604020202020204" pitchFamily="34" charset="0"/>
            </a:rPr>
            <a:t>pegawai</a:t>
          </a:r>
          <a:endParaRPr lang="en-ID" sz="1600" dirty="0">
            <a:solidFill>
              <a:schemeClr val="tx1"/>
            </a:solidFill>
            <a:latin typeface="Arial" panose="020B0604020202020204" pitchFamily="34" charset="0"/>
            <a:cs typeface="Arial" panose="020B0604020202020204" pitchFamily="34" charset="0"/>
          </a:endParaRPr>
        </a:p>
      </dgm:t>
    </dgm:pt>
    <dgm:pt modelId="{29143B12-3ABD-412D-A91E-62E5540A7676}" type="parTrans" cxnId="{AA9BBD7A-7203-4C62-8379-8C88718D2E39}">
      <dgm:prSet/>
      <dgm:spPr/>
      <dgm:t>
        <a:bodyPr/>
        <a:lstStyle/>
        <a:p>
          <a:endParaRPr lang="id-ID" sz="1600">
            <a:latin typeface="Arial" panose="020B0604020202020204" pitchFamily="34" charset="0"/>
            <a:cs typeface="Arial" panose="020B0604020202020204" pitchFamily="34" charset="0"/>
          </a:endParaRPr>
        </a:p>
      </dgm:t>
    </dgm:pt>
    <dgm:pt modelId="{7AA51976-BA4B-414E-BC56-1539BF03A2DA}" type="sibTrans" cxnId="{AA9BBD7A-7203-4C62-8379-8C88718D2E39}">
      <dgm:prSet/>
      <dgm:spPr/>
      <dgm:t>
        <a:bodyPr/>
        <a:lstStyle/>
        <a:p>
          <a:endParaRPr lang="id-ID" sz="1600">
            <a:latin typeface="Arial" panose="020B0604020202020204" pitchFamily="34" charset="0"/>
            <a:cs typeface="Arial" panose="020B0604020202020204" pitchFamily="34" charset="0"/>
          </a:endParaRPr>
        </a:p>
      </dgm:t>
    </dgm:pt>
    <dgm:pt modelId="{0BBBB16A-82FB-4460-B0B7-DA707D8B6C37}">
      <dgm:prSet phldrT="[Text]" custT="1"/>
      <dgm:spPr/>
      <dgm:t>
        <a:bodyPr/>
        <a:lstStyle/>
        <a:p>
          <a:pPr>
            <a:buClrTx/>
            <a:buSzTx/>
            <a:buFont typeface="Arial" panose="020B0604020202020204" pitchFamily="34" charset="0"/>
            <a:buChar char="•"/>
          </a:pPr>
          <a:r>
            <a:rPr lang="en-US" sz="1600" kern="1200" dirty="0" err="1">
              <a:solidFill>
                <a:schemeClr val="bg1"/>
              </a:solidFill>
              <a:latin typeface="Arial" panose="020B0604020202020204" pitchFamily="34" charset="0"/>
              <a:cs typeface="Arial" panose="020B0604020202020204" pitchFamily="34" charset="0"/>
            </a:rPr>
            <a:t>Penataan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Pegawai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sesuai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dengan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kebutuhan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lembaga</a:t>
          </a:r>
          <a:endParaRPr kumimoji="0" lang="id-ID" sz="16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A961D87C-9A1F-403B-906F-0B2F68BC47B5}" type="sibTrans" cxnId="{0B710559-E002-4361-ACAC-FC6AFA5C0EC5}">
      <dgm:prSet/>
      <dgm:spPr/>
      <dgm:t>
        <a:bodyPr/>
        <a:lstStyle/>
        <a:p>
          <a:endParaRPr lang="id-ID" sz="1600">
            <a:latin typeface="Arial" panose="020B0604020202020204" pitchFamily="34" charset="0"/>
            <a:cs typeface="Arial" panose="020B0604020202020204" pitchFamily="34" charset="0"/>
          </a:endParaRPr>
        </a:p>
      </dgm:t>
    </dgm:pt>
    <dgm:pt modelId="{49E3341C-65EC-48AE-BC5A-B08A0FBB1B98}" type="parTrans" cxnId="{0B710559-E002-4361-ACAC-FC6AFA5C0EC5}">
      <dgm:prSet/>
      <dgm:spPr/>
      <dgm:t>
        <a:bodyPr/>
        <a:lstStyle/>
        <a:p>
          <a:endParaRPr lang="id-ID" sz="1600">
            <a:latin typeface="Arial" panose="020B0604020202020204" pitchFamily="34" charset="0"/>
            <a:cs typeface="Arial" panose="020B0604020202020204" pitchFamily="34" charset="0"/>
          </a:endParaRPr>
        </a:p>
      </dgm:t>
    </dgm:pt>
    <dgm:pt modelId="{FA52D11D-7683-4E2F-AB44-5737D4C19225}">
      <dgm:prSet custT="1"/>
      <dgm:spPr/>
      <dgm:t>
        <a:bodyPr/>
        <a:lstStyle/>
        <a:p>
          <a:pPr>
            <a:buClrTx/>
            <a:buSzTx/>
            <a:buFont typeface="Arial" panose="020B0604020202020204" pitchFamily="34" charset="0"/>
            <a:buChar char="•"/>
          </a:pPr>
          <a:r>
            <a:rPr lang="en-US" sz="1600" dirty="0" err="1">
              <a:solidFill>
                <a:schemeClr val="bg1"/>
              </a:solidFill>
              <a:latin typeface="Arial" panose="020B0604020202020204" pitchFamily="34" charset="0"/>
              <a:cs typeface="Arial" panose="020B0604020202020204" pitchFamily="34" charset="0"/>
            </a:rPr>
            <a:t>Peningkatan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kompetensi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hampir</a:t>
          </a:r>
          <a:r>
            <a:rPr lang="en-US" sz="1600" dirty="0">
              <a:solidFill>
                <a:schemeClr val="bg1"/>
              </a:solidFill>
              <a:latin typeface="Arial" panose="020B0604020202020204" pitchFamily="34" charset="0"/>
              <a:cs typeface="Arial" panose="020B0604020202020204" pitchFamily="34" charset="0"/>
            </a:rPr>
            <a:t> 100 % </a:t>
          </a:r>
          <a:r>
            <a:rPr lang="en-US" sz="1600" dirty="0" err="1">
              <a:solidFill>
                <a:schemeClr val="bg1"/>
              </a:solidFill>
              <a:latin typeface="Arial" panose="020B0604020202020204" pitchFamily="34" charset="0"/>
              <a:cs typeface="Arial" panose="020B0604020202020204" pitchFamily="34" charset="0"/>
            </a:rPr>
            <a:t>melalui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diklat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pelatihan</a:t>
          </a:r>
          <a:r>
            <a:rPr lang="en-US" sz="1600" dirty="0">
              <a:solidFill>
                <a:schemeClr val="bg1"/>
              </a:solidFill>
              <a:latin typeface="Arial" panose="020B0604020202020204" pitchFamily="34" charset="0"/>
              <a:cs typeface="Arial" panose="020B0604020202020204" pitchFamily="34" charset="0"/>
            </a:rPr>
            <a:t>.</a:t>
          </a:r>
        </a:p>
      </dgm:t>
    </dgm:pt>
    <dgm:pt modelId="{FD4B2998-5A25-4090-8216-26AAA7BBA9CC}" type="parTrans" cxnId="{0C2F595B-AD45-40BB-B4AA-8AAE432176F4}">
      <dgm:prSet/>
      <dgm:spPr/>
      <dgm:t>
        <a:bodyPr/>
        <a:lstStyle/>
        <a:p>
          <a:endParaRPr lang="id-ID" sz="1600">
            <a:latin typeface="Arial" panose="020B0604020202020204" pitchFamily="34" charset="0"/>
            <a:cs typeface="Arial" panose="020B0604020202020204" pitchFamily="34" charset="0"/>
          </a:endParaRPr>
        </a:p>
      </dgm:t>
    </dgm:pt>
    <dgm:pt modelId="{7B2FDDD4-9E5E-44FD-888B-659E1C6B9F71}" type="sibTrans" cxnId="{0C2F595B-AD45-40BB-B4AA-8AAE432176F4}">
      <dgm:prSet/>
      <dgm:spPr/>
      <dgm:t>
        <a:bodyPr/>
        <a:lstStyle/>
        <a:p>
          <a:endParaRPr lang="id-ID" sz="1600">
            <a:latin typeface="Arial" panose="020B0604020202020204" pitchFamily="34" charset="0"/>
            <a:cs typeface="Arial" panose="020B0604020202020204" pitchFamily="34" charset="0"/>
          </a:endParaRPr>
        </a:p>
      </dgm:t>
    </dgm:pt>
    <dgm:pt modelId="{917900E6-B137-458C-933B-E2CB1066FEA0}">
      <dgm:prSet custT="1"/>
      <dgm:spPr/>
      <dgm:t>
        <a:bodyPr/>
        <a:lstStyle/>
        <a:p>
          <a:pPr>
            <a:buClrTx/>
            <a:buSzTx/>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Tingkat </a:t>
          </a:r>
          <a:r>
            <a:rPr lang="en-US" sz="1600" dirty="0" err="1">
              <a:solidFill>
                <a:schemeClr val="bg1"/>
              </a:solidFill>
              <a:latin typeface="Arial" panose="020B0604020202020204" pitchFamily="34" charset="0"/>
              <a:cs typeface="Arial" panose="020B0604020202020204" pitchFamily="34" charset="0"/>
            </a:rPr>
            <a:t>keterlambatan</a:t>
          </a:r>
          <a:r>
            <a:rPr lang="en-US" sz="1600" dirty="0">
              <a:solidFill>
                <a:schemeClr val="bg1"/>
              </a:solidFill>
              <a:latin typeface="Arial" panose="020B0604020202020204" pitchFamily="34" charset="0"/>
              <a:cs typeface="Arial" panose="020B0604020202020204" pitchFamily="34" charset="0"/>
            </a:rPr>
            <a:t> dan </a:t>
          </a:r>
          <a:r>
            <a:rPr lang="en-US" sz="1600" dirty="0" err="1">
              <a:solidFill>
                <a:schemeClr val="bg1"/>
              </a:solidFill>
              <a:latin typeface="Arial" panose="020B0604020202020204" pitchFamily="34" charset="0"/>
              <a:cs typeface="Arial" panose="020B0604020202020204" pitchFamily="34" charset="0"/>
            </a:rPr>
            <a:t>ketidakhadiran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jauh</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berkurang</a:t>
          </a:r>
          <a:endParaRPr lang="en-US" sz="1600" dirty="0">
            <a:solidFill>
              <a:schemeClr val="bg1"/>
            </a:solidFill>
            <a:latin typeface="Arial" panose="020B0604020202020204" pitchFamily="34" charset="0"/>
            <a:cs typeface="Arial" panose="020B0604020202020204" pitchFamily="34" charset="0"/>
          </a:endParaRPr>
        </a:p>
      </dgm:t>
    </dgm:pt>
    <dgm:pt modelId="{28A4732D-8F4A-4D87-B627-F0C1979437D2}" type="parTrans" cxnId="{93881196-0B7A-4A75-99E3-16B56EDE3279}">
      <dgm:prSet/>
      <dgm:spPr/>
      <dgm:t>
        <a:bodyPr/>
        <a:lstStyle/>
        <a:p>
          <a:endParaRPr lang="id-ID" sz="1600">
            <a:latin typeface="Arial" panose="020B0604020202020204" pitchFamily="34" charset="0"/>
            <a:cs typeface="Arial" panose="020B0604020202020204" pitchFamily="34" charset="0"/>
          </a:endParaRPr>
        </a:p>
      </dgm:t>
    </dgm:pt>
    <dgm:pt modelId="{22BB3BEC-7C91-48B5-8BAB-C7AA6DE968FB}" type="sibTrans" cxnId="{93881196-0B7A-4A75-99E3-16B56EDE3279}">
      <dgm:prSet/>
      <dgm:spPr/>
      <dgm:t>
        <a:bodyPr/>
        <a:lstStyle/>
        <a:p>
          <a:endParaRPr lang="id-ID" sz="1600">
            <a:latin typeface="Arial" panose="020B0604020202020204" pitchFamily="34" charset="0"/>
            <a:cs typeface="Arial" panose="020B0604020202020204" pitchFamily="34" charset="0"/>
          </a:endParaRPr>
        </a:p>
      </dgm:t>
    </dgm:pt>
    <dgm:pt modelId="{CD9FA1B5-CB1F-4980-BC3D-4327961860C7}">
      <dgm:prSet custT="1"/>
      <dgm:spPr/>
      <dgm:t>
        <a:bodyPr/>
        <a:lstStyle/>
        <a:p>
          <a:pPr>
            <a:buClrTx/>
            <a:buSzTx/>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Data </a:t>
          </a:r>
          <a:r>
            <a:rPr lang="en-US" sz="1600" dirty="0" err="1">
              <a:solidFill>
                <a:schemeClr val="bg1"/>
              </a:solidFill>
              <a:latin typeface="Arial" panose="020B0604020202020204" pitchFamily="34" charset="0"/>
              <a:cs typeface="Arial" panose="020B0604020202020204" pitchFamily="34" charset="0"/>
            </a:rPr>
            <a:t>seluruh</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pegawai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sudah</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diupdate</a:t>
          </a:r>
          <a:r>
            <a:rPr lang="en-US" sz="1600" dirty="0">
              <a:solidFill>
                <a:schemeClr val="bg1"/>
              </a:solidFill>
              <a:latin typeface="Arial" panose="020B0604020202020204" pitchFamily="34" charset="0"/>
              <a:cs typeface="Arial" panose="020B0604020202020204" pitchFamily="34" charset="0"/>
            </a:rPr>
            <a:t> dan </a:t>
          </a:r>
          <a:r>
            <a:rPr lang="en-US" sz="1600" dirty="0" err="1">
              <a:solidFill>
                <a:schemeClr val="bg1"/>
              </a:solidFill>
              <a:latin typeface="Arial" panose="020B0604020202020204" pitchFamily="34" charset="0"/>
              <a:cs typeface="Arial" panose="020B0604020202020204" pitchFamily="34" charset="0"/>
            </a:rPr>
            <a:t>dilengkapi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sesuai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berkas</a:t>
          </a:r>
          <a:r>
            <a:rPr lang="en-US" sz="1600" dirty="0">
              <a:solidFill>
                <a:schemeClr val="bg1"/>
              </a:solidFill>
              <a:latin typeface="Arial" panose="020B0604020202020204" pitchFamily="34" charset="0"/>
              <a:cs typeface="Arial" panose="020B0604020202020204" pitchFamily="34" charset="0"/>
            </a:rPr>
            <a:t> yang </a:t>
          </a:r>
          <a:r>
            <a:rPr lang="en-US" sz="1600" dirty="0" err="1">
              <a:solidFill>
                <a:schemeClr val="bg1"/>
              </a:solidFill>
              <a:latin typeface="Arial" panose="020B0604020202020204" pitchFamily="34" charset="0"/>
              <a:cs typeface="Arial" panose="020B0604020202020204" pitchFamily="34" charset="0"/>
            </a:rPr>
            <a:t>ada</a:t>
          </a:r>
          <a:endParaRPr lang="en-US" sz="1600" dirty="0">
            <a:solidFill>
              <a:schemeClr val="bg1"/>
            </a:solidFill>
            <a:latin typeface="Arial" panose="020B0604020202020204" pitchFamily="34" charset="0"/>
            <a:cs typeface="Arial" panose="020B0604020202020204" pitchFamily="34" charset="0"/>
          </a:endParaRPr>
        </a:p>
      </dgm:t>
    </dgm:pt>
    <dgm:pt modelId="{C395F2E6-50C4-4174-B1F0-61188C52778F}" type="parTrans" cxnId="{0994194F-50AC-426E-9BFC-A77DA14AEF22}">
      <dgm:prSet/>
      <dgm:spPr/>
      <dgm:t>
        <a:bodyPr/>
        <a:lstStyle/>
        <a:p>
          <a:endParaRPr lang="id-ID" sz="1600">
            <a:latin typeface="Arial" panose="020B0604020202020204" pitchFamily="34" charset="0"/>
            <a:cs typeface="Arial" panose="020B0604020202020204" pitchFamily="34" charset="0"/>
          </a:endParaRPr>
        </a:p>
      </dgm:t>
    </dgm:pt>
    <dgm:pt modelId="{A06DC307-B630-4105-9E81-1E3813CDFB9C}" type="sibTrans" cxnId="{0994194F-50AC-426E-9BFC-A77DA14AEF22}">
      <dgm:prSet/>
      <dgm:spPr/>
      <dgm:t>
        <a:bodyPr/>
        <a:lstStyle/>
        <a:p>
          <a:endParaRPr lang="id-ID" sz="1600">
            <a:latin typeface="Arial" panose="020B0604020202020204" pitchFamily="34" charset="0"/>
            <a:cs typeface="Arial" panose="020B0604020202020204" pitchFamily="34" charset="0"/>
          </a:endParaRPr>
        </a:p>
      </dgm:t>
    </dgm:pt>
    <dgm:pt modelId="{92459CEF-99BD-4139-A322-838D521EF97B}">
      <dgm:prSet custT="1"/>
      <dgm:spPr/>
      <dgm:t>
        <a:bodyPr/>
        <a:lstStyle/>
        <a:p>
          <a:pPr>
            <a:buClrTx/>
            <a:buSzTx/>
            <a:buFont typeface="Arial" panose="020B0604020202020204" pitchFamily="34" charset="0"/>
            <a:buChar char="•"/>
          </a:pPr>
          <a:r>
            <a:rPr lang="en-US" sz="1600" dirty="0" err="1">
              <a:solidFill>
                <a:schemeClr val="bg1"/>
              </a:solidFill>
              <a:latin typeface="Arial" panose="020B0604020202020204" pitchFamily="34" charset="0"/>
              <a:cs typeface="Arial" panose="020B0604020202020204" pitchFamily="34" charset="0"/>
            </a:rPr>
            <a:t>Adanya</a:t>
          </a:r>
          <a:r>
            <a:rPr lang="en-US" sz="1600" dirty="0">
              <a:solidFill>
                <a:schemeClr val="bg1"/>
              </a:solidFill>
              <a:latin typeface="Arial" panose="020B0604020202020204" pitchFamily="34" charset="0"/>
              <a:cs typeface="Arial" panose="020B0604020202020204" pitchFamily="34" charset="0"/>
            </a:rPr>
            <a:t> monitoring </a:t>
          </a:r>
          <a:r>
            <a:rPr lang="en-US" sz="1600" dirty="0" err="1">
              <a:solidFill>
                <a:schemeClr val="bg1"/>
              </a:solidFill>
              <a:latin typeface="Arial" panose="020B0604020202020204" pitchFamily="34" charset="0"/>
              <a:cs typeface="Arial" panose="020B0604020202020204" pitchFamily="34" charset="0"/>
            </a:rPr>
            <a:t>terkait</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penempatan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mutasi</a:t>
          </a:r>
          <a:r>
            <a:rPr lang="en-US" sz="1600" dirty="0">
              <a:solidFill>
                <a:schemeClr val="bg1"/>
              </a:solidFill>
              <a:latin typeface="Arial" panose="020B0604020202020204" pitchFamily="34" charset="0"/>
              <a:cs typeface="Arial" panose="020B0604020202020204" pitchFamily="34" charset="0"/>
            </a:rPr>
            <a:t> dan </a:t>
          </a:r>
          <a:r>
            <a:rPr lang="en-US" sz="1600" dirty="0" err="1">
              <a:solidFill>
                <a:schemeClr val="bg1"/>
              </a:solidFill>
              <a:latin typeface="Arial" panose="020B0604020202020204" pitchFamily="34" charset="0"/>
              <a:cs typeface="Arial" panose="020B0604020202020204" pitchFamily="34" charset="0"/>
            </a:rPr>
            <a:t>pengembangan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kompetensi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pegawai</a:t>
          </a:r>
          <a:endParaRPr lang="en-US" sz="1600" dirty="0">
            <a:solidFill>
              <a:schemeClr val="bg1"/>
            </a:solidFill>
            <a:latin typeface="Arial" panose="020B0604020202020204" pitchFamily="34" charset="0"/>
            <a:cs typeface="Arial" panose="020B0604020202020204" pitchFamily="34" charset="0"/>
          </a:endParaRPr>
        </a:p>
      </dgm:t>
    </dgm:pt>
    <dgm:pt modelId="{83D7E4E0-E528-4F2F-B17B-6FB1BFC6084B}" type="parTrans" cxnId="{39E1215A-8E7B-4F5B-8628-DF29DA06B348}">
      <dgm:prSet/>
      <dgm:spPr/>
      <dgm:t>
        <a:bodyPr/>
        <a:lstStyle/>
        <a:p>
          <a:endParaRPr lang="id-ID" sz="1600">
            <a:latin typeface="Arial" panose="020B0604020202020204" pitchFamily="34" charset="0"/>
            <a:cs typeface="Arial" panose="020B0604020202020204" pitchFamily="34" charset="0"/>
          </a:endParaRPr>
        </a:p>
      </dgm:t>
    </dgm:pt>
    <dgm:pt modelId="{FEBF6E79-D128-4D63-BCFC-9732E3B3D8C4}" type="sibTrans" cxnId="{39E1215A-8E7B-4F5B-8628-DF29DA06B348}">
      <dgm:prSet/>
      <dgm:spPr/>
      <dgm:t>
        <a:bodyPr/>
        <a:lstStyle/>
        <a:p>
          <a:endParaRPr lang="id-ID" sz="1600">
            <a:latin typeface="Arial" panose="020B0604020202020204" pitchFamily="34" charset="0"/>
            <a:cs typeface="Arial" panose="020B0604020202020204" pitchFamily="34" charset="0"/>
          </a:endParaRPr>
        </a:p>
      </dgm:t>
    </dgm:pt>
    <dgm:pt modelId="{EFEB8421-A5FE-47C6-8F09-A0A49EA8B988}">
      <dgm:prSet custT="1"/>
      <dgm:spPr/>
      <dgm:t>
        <a:bodyPr/>
        <a:lstStyle/>
        <a:p>
          <a:r>
            <a:rPr lang="en-US" sz="1600" dirty="0">
              <a:solidFill>
                <a:schemeClr val="tx1"/>
              </a:solidFill>
              <a:latin typeface="Arial" panose="020B0604020202020204" pitchFamily="34" charset="0"/>
              <a:cs typeface="Arial" panose="020B0604020202020204" pitchFamily="34" charset="0"/>
            </a:rPr>
            <a:t>SKP </a:t>
          </a:r>
          <a:r>
            <a:rPr lang="en-US" sz="1600" dirty="0" err="1">
              <a:solidFill>
                <a:schemeClr val="tx1"/>
              </a:solidFill>
              <a:latin typeface="Arial" panose="020B0604020202020204" pitchFamily="34" charset="0"/>
              <a:cs typeface="Arial" panose="020B0604020202020204" pitchFamily="34" charset="0"/>
            </a:rPr>
            <a:t>Tendik</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masih</a:t>
          </a:r>
          <a:r>
            <a:rPr lang="en-US" sz="1600" dirty="0">
              <a:solidFill>
                <a:schemeClr val="tx1"/>
              </a:solidFill>
              <a:latin typeface="Arial" panose="020B0604020202020204" pitchFamily="34" charset="0"/>
              <a:cs typeface="Arial" panose="020B0604020202020204" pitchFamily="34" charset="0"/>
            </a:rPr>
            <a:t> manual</a:t>
          </a:r>
          <a:endParaRPr lang="en-ID" sz="1600" dirty="0">
            <a:solidFill>
              <a:schemeClr val="tx1"/>
            </a:solidFill>
            <a:latin typeface="Arial" panose="020B0604020202020204" pitchFamily="34" charset="0"/>
            <a:cs typeface="Arial" panose="020B0604020202020204" pitchFamily="34" charset="0"/>
          </a:endParaRPr>
        </a:p>
      </dgm:t>
    </dgm:pt>
    <dgm:pt modelId="{C807D622-5391-4FCD-8F0A-95E299EBD567}" type="parTrans" cxnId="{9033223D-EA24-4CA2-B868-0B064CA231D0}">
      <dgm:prSet/>
      <dgm:spPr/>
      <dgm:t>
        <a:bodyPr/>
        <a:lstStyle/>
        <a:p>
          <a:endParaRPr lang="en-ID"/>
        </a:p>
      </dgm:t>
    </dgm:pt>
    <dgm:pt modelId="{30539808-6737-438A-BFC7-9BB83E8014E6}" type="sibTrans" cxnId="{9033223D-EA24-4CA2-B868-0B064CA231D0}">
      <dgm:prSet/>
      <dgm:spPr/>
      <dgm:t>
        <a:bodyPr/>
        <a:lstStyle/>
        <a:p>
          <a:endParaRPr lang="en-ID"/>
        </a:p>
      </dgm:t>
    </dgm:pt>
    <dgm:pt modelId="{404D281F-42F9-42CE-B2F0-660A823ECA3E}">
      <dgm:prSet custT="1"/>
      <dgm:spPr/>
      <dgm:t>
        <a:bodyPr/>
        <a:lstStyle/>
        <a:p>
          <a:pPr>
            <a:buClrTx/>
            <a:buSzTx/>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SKP </a:t>
          </a:r>
          <a:r>
            <a:rPr lang="en-US" sz="1600" dirty="0" err="1">
              <a:solidFill>
                <a:schemeClr val="bg1"/>
              </a:solidFill>
              <a:latin typeface="Arial" panose="020B0604020202020204" pitchFamily="34" charset="0"/>
              <a:cs typeface="Arial" panose="020B0604020202020204" pitchFamily="34" charset="0"/>
            </a:rPr>
            <a:t>tendik</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sudah</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terimplementasi</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secara</a:t>
          </a:r>
          <a:r>
            <a:rPr lang="en-US" sz="1600" dirty="0">
              <a:solidFill>
                <a:schemeClr val="bg1"/>
              </a:solidFill>
              <a:latin typeface="Arial" panose="020B0604020202020204" pitchFamily="34" charset="0"/>
              <a:cs typeface="Arial" panose="020B0604020202020204" pitchFamily="34" charset="0"/>
            </a:rPr>
            <a:t> online</a:t>
          </a:r>
        </a:p>
      </dgm:t>
    </dgm:pt>
    <dgm:pt modelId="{B772F258-80D1-4670-AA7D-58EE15FD9922}" type="parTrans" cxnId="{540695A5-3B39-4CD0-956F-19ACF8AF6279}">
      <dgm:prSet/>
      <dgm:spPr/>
      <dgm:t>
        <a:bodyPr/>
        <a:lstStyle/>
        <a:p>
          <a:endParaRPr lang="en-ID"/>
        </a:p>
      </dgm:t>
    </dgm:pt>
    <dgm:pt modelId="{2B552D88-1484-4BD9-947B-18EF9777D62E}" type="sibTrans" cxnId="{540695A5-3B39-4CD0-956F-19ACF8AF6279}">
      <dgm:prSet/>
      <dgm:spPr/>
      <dgm:t>
        <a:bodyPr/>
        <a:lstStyle/>
        <a:p>
          <a:endParaRPr lang="en-ID"/>
        </a:p>
      </dgm:t>
    </dgm:pt>
    <dgm:pt modelId="{48FFB23B-F312-4391-93DE-DD128997D105}" type="pres">
      <dgm:prSet presAssocID="{91651C01-88BB-4A45-BE51-74723490FF01}" presName="Name0" presStyleCnt="0">
        <dgm:presLayoutVars>
          <dgm:dir/>
          <dgm:resizeHandles val="exact"/>
        </dgm:presLayoutVars>
      </dgm:prSet>
      <dgm:spPr/>
    </dgm:pt>
    <dgm:pt modelId="{330FBEB2-F5E8-4C1E-BEFC-8D5E113E9D2B}" type="pres">
      <dgm:prSet presAssocID="{DE83E678-829A-49D4-8EC8-AD10A85CAC69}" presName="node" presStyleLbl="node1" presStyleIdx="0" presStyleCnt="2">
        <dgm:presLayoutVars>
          <dgm:bulletEnabled val="1"/>
        </dgm:presLayoutVars>
      </dgm:prSet>
      <dgm:spPr/>
    </dgm:pt>
    <dgm:pt modelId="{19EFEBAE-4A34-4E86-98E2-46413EE67B77}" type="pres">
      <dgm:prSet presAssocID="{FF4AC715-263E-4B14-99EC-20AF4DF0C782}" presName="sibTrans" presStyleCnt="0"/>
      <dgm:spPr/>
    </dgm:pt>
    <dgm:pt modelId="{1D9D4A93-E75D-43E7-A5A2-71B96A40171B}" type="pres">
      <dgm:prSet presAssocID="{6CEE6693-1C8D-4330-A558-071C3B1F1799}" presName="node" presStyleLbl="node1" presStyleIdx="1" presStyleCnt="2">
        <dgm:presLayoutVars>
          <dgm:bulletEnabled val="1"/>
        </dgm:presLayoutVars>
      </dgm:prSet>
      <dgm:spPr/>
    </dgm:pt>
  </dgm:ptLst>
  <dgm:cxnLst>
    <dgm:cxn modelId="{DF500510-BFB2-4C97-92A8-045387EFE2E7}" type="presOf" srcId="{92459CEF-99BD-4139-A322-838D521EF97B}" destId="{1D9D4A93-E75D-43E7-A5A2-71B96A40171B}" srcOrd="0" destOrd="5" presId="urn:microsoft.com/office/officeart/2005/8/layout/hList6"/>
    <dgm:cxn modelId="{8610C518-353B-4445-BE39-20953558D709}" srcId="{91651C01-88BB-4A45-BE51-74723490FF01}" destId="{DE83E678-829A-49D4-8EC8-AD10A85CAC69}" srcOrd="0" destOrd="0" parTransId="{9A09EC5A-B944-4583-89B2-3A11C22138B4}" sibTransId="{FF4AC715-263E-4B14-99EC-20AF4DF0C782}"/>
    <dgm:cxn modelId="{47750420-B158-49A2-BDBA-1201FDA49F2E}" srcId="{DE83E678-829A-49D4-8EC8-AD10A85CAC69}" destId="{6C0A8AEE-232A-4325-9CE2-09AB69010784}" srcOrd="0" destOrd="0" parTransId="{942E233B-86CE-4724-81EF-41FCB5F81D2A}" sibTransId="{118A2CD8-1542-4B39-A4AD-57B6B11BD545}"/>
    <dgm:cxn modelId="{58482225-98AC-4B3C-A8B3-00D5B0403B0C}" type="presOf" srcId="{DE83E678-829A-49D4-8EC8-AD10A85CAC69}" destId="{330FBEB2-F5E8-4C1E-BEFC-8D5E113E9D2B}" srcOrd="0" destOrd="0" presId="urn:microsoft.com/office/officeart/2005/8/layout/hList6"/>
    <dgm:cxn modelId="{FABFA138-9553-4B73-972A-E2EC54FC175C}" type="presOf" srcId="{6CEE6693-1C8D-4330-A558-071C3B1F1799}" destId="{1D9D4A93-E75D-43E7-A5A2-71B96A40171B}" srcOrd="0" destOrd="0" presId="urn:microsoft.com/office/officeart/2005/8/layout/hList6"/>
    <dgm:cxn modelId="{9033223D-EA24-4CA2-B868-0B064CA231D0}" srcId="{DE83E678-829A-49D4-8EC8-AD10A85CAC69}" destId="{EFEB8421-A5FE-47C6-8F09-A0A49EA8B988}" srcOrd="5" destOrd="0" parTransId="{C807D622-5391-4FCD-8F0A-95E299EBD567}" sibTransId="{30539808-6737-438A-BFC7-9BB83E8014E6}"/>
    <dgm:cxn modelId="{0457933F-547E-4ED9-94C7-62C746FFFF48}" type="presOf" srcId="{6C0A8AEE-232A-4325-9CE2-09AB69010784}" destId="{330FBEB2-F5E8-4C1E-BEFC-8D5E113E9D2B}" srcOrd="0" destOrd="1" presId="urn:microsoft.com/office/officeart/2005/8/layout/hList6"/>
    <dgm:cxn modelId="{0C2F595B-AD45-40BB-B4AA-8AAE432176F4}" srcId="{6CEE6693-1C8D-4330-A558-071C3B1F1799}" destId="{FA52D11D-7683-4E2F-AB44-5737D4C19225}" srcOrd="1" destOrd="0" parTransId="{FD4B2998-5A25-4090-8216-26AAA7BBA9CC}" sibTransId="{7B2FDDD4-9E5E-44FD-888B-659E1C6B9F71}"/>
    <dgm:cxn modelId="{0994194F-50AC-426E-9BFC-A77DA14AEF22}" srcId="{6CEE6693-1C8D-4330-A558-071C3B1F1799}" destId="{CD9FA1B5-CB1F-4980-BC3D-4327961860C7}" srcOrd="3" destOrd="0" parTransId="{C395F2E6-50C4-4174-B1F0-61188C52778F}" sibTransId="{A06DC307-B630-4105-9E81-1E3813CDFB9C}"/>
    <dgm:cxn modelId="{77314A50-BF3C-440A-BD04-2686473BECF1}" srcId="{DE83E678-829A-49D4-8EC8-AD10A85CAC69}" destId="{95843C06-00E5-455D-B770-989F2959A56A}" srcOrd="3" destOrd="0" parTransId="{60D6D1DE-DAED-4101-8370-38DB1DFC4543}" sibTransId="{091ABC15-8021-4DEE-BCAB-27CFEF30B197}"/>
    <dgm:cxn modelId="{03F42F72-5E40-464B-8D8A-E3AB36BA8B2C}" type="presOf" srcId="{FA52D11D-7683-4E2F-AB44-5737D4C19225}" destId="{1D9D4A93-E75D-43E7-A5A2-71B96A40171B}" srcOrd="0" destOrd="2" presId="urn:microsoft.com/office/officeart/2005/8/layout/hList6"/>
    <dgm:cxn modelId="{AD2F4773-C4A7-467D-921E-CE95908104BF}" type="presOf" srcId="{0BBBB16A-82FB-4460-B0B7-DA707D8B6C37}" destId="{1D9D4A93-E75D-43E7-A5A2-71B96A40171B}" srcOrd="0" destOrd="1" presId="urn:microsoft.com/office/officeart/2005/8/layout/hList6"/>
    <dgm:cxn modelId="{8F5EC356-602B-4CF5-A1C0-E4B0C8765E88}" type="presOf" srcId="{CD9FA1B5-CB1F-4980-BC3D-4327961860C7}" destId="{1D9D4A93-E75D-43E7-A5A2-71B96A40171B}" srcOrd="0" destOrd="4" presId="urn:microsoft.com/office/officeart/2005/8/layout/hList6"/>
    <dgm:cxn modelId="{0B710559-E002-4361-ACAC-FC6AFA5C0EC5}" srcId="{6CEE6693-1C8D-4330-A558-071C3B1F1799}" destId="{0BBBB16A-82FB-4460-B0B7-DA707D8B6C37}" srcOrd="0" destOrd="0" parTransId="{49E3341C-65EC-48AE-BC5A-B08A0FBB1B98}" sibTransId="{A961D87C-9A1F-403B-906F-0B2F68BC47B5}"/>
    <dgm:cxn modelId="{1D2C9259-DE7E-44F7-8D29-F9E43E62A600}" type="presOf" srcId="{50349BAD-90AA-4BCD-9F1C-D005FD5BF506}" destId="{330FBEB2-F5E8-4C1E-BEFC-8D5E113E9D2B}" srcOrd="0" destOrd="2" presId="urn:microsoft.com/office/officeart/2005/8/layout/hList6"/>
    <dgm:cxn modelId="{39E1215A-8E7B-4F5B-8628-DF29DA06B348}" srcId="{6CEE6693-1C8D-4330-A558-071C3B1F1799}" destId="{92459CEF-99BD-4139-A322-838D521EF97B}" srcOrd="4" destOrd="0" parTransId="{83D7E4E0-E528-4F2F-B17B-6FB1BFC6084B}" sibTransId="{FEBF6E79-D128-4D63-BCFC-9732E3B3D8C4}"/>
    <dgm:cxn modelId="{AA9BBD7A-7203-4C62-8379-8C88718D2E39}" srcId="{DE83E678-829A-49D4-8EC8-AD10A85CAC69}" destId="{C052DCCA-D52A-4839-A6FF-BBEC0F81C855}" srcOrd="4" destOrd="0" parTransId="{29143B12-3ABD-412D-A91E-62E5540A7676}" sibTransId="{7AA51976-BA4B-414E-BC56-1539BF03A2DA}"/>
    <dgm:cxn modelId="{B72FE57B-9AE2-43D1-97D6-48EFB0C9E95B}" type="presOf" srcId="{95843C06-00E5-455D-B770-989F2959A56A}" destId="{330FBEB2-F5E8-4C1E-BEFC-8D5E113E9D2B}" srcOrd="0" destOrd="4" presId="urn:microsoft.com/office/officeart/2005/8/layout/hList6"/>
    <dgm:cxn modelId="{93881196-0B7A-4A75-99E3-16B56EDE3279}" srcId="{6CEE6693-1C8D-4330-A558-071C3B1F1799}" destId="{917900E6-B137-458C-933B-E2CB1066FEA0}" srcOrd="2" destOrd="0" parTransId="{28A4732D-8F4A-4D87-B627-F0C1979437D2}" sibTransId="{22BB3BEC-7C91-48B5-8BAB-C7AA6DE968FB}"/>
    <dgm:cxn modelId="{1FBA2199-156F-4107-9BD9-C7EFD7D47977}" type="presOf" srcId="{EFEB8421-A5FE-47C6-8F09-A0A49EA8B988}" destId="{330FBEB2-F5E8-4C1E-BEFC-8D5E113E9D2B}" srcOrd="0" destOrd="6" presId="urn:microsoft.com/office/officeart/2005/8/layout/hList6"/>
    <dgm:cxn modelId="{F1EF8099-CE48-4E74-9170-64D9307ABAB4}" type="presOf" srcId="{C052DCCA-D52A-4839-A6FF-BBEC0F81C855}" destId="{330FBEB2-F5E8-4C1E-BEFC-8D5E113E9D2B}" srcOrd="0" destOrd="5" presId="urn:microsoft.com/office/officeart/2005/8/layout/hList6"/>
    <dgm:cxn modelId="{540695A5-3B39-4CD0-956F-19ACF8AF6279}" srcId="{6CEE6693-1C8D-4330-A558-071C3B1F1799}" destId="{404D281F-42F9-42CE-B2F0-660A823ECA3E}" srcOrd="5" destOrd="0" parTransId="{B772F258-80D1-4670-AA7D-58EE15FD9922}" sibTransId="{2B552D88-1484-4BD9-947B-18EF9777D62E}"/>
    <dgm:cxn modelId="{958EFAA9-A812-449F-BD61-50AFE69C890C}" type="presOf" srcId="{404D281F-42F9-42CE-B2F0-660A823ECA3E}" destId="{1D9D4A93-E75D-43E7-A5A2-71B96A40171B}" srcOrd="0" destOrd="6" presId="urn:microsoft.com/office/officeart/2005/8/layout/hList6"/>
    <dgm:cxn modelId="{78AFFDAB-4BEE-4866-8CF6-1B26E03DBCAB}" type="presOf" srcId="{917900E6-B137-458C-933B-E2CB1066FEA0}" destId="{1D9D4A93-E75D-43E7-A5A2-71B96A40171B}" srcOrd="0" destOrd="3" presId="urn:microsoft.com/office/officeart/2005/8/layout/hList6"/>
    <dgm:cxn modelId="{E0EA0EAF-5B45-49CD-9760-05487AE75FD1}" srcId="{DE83E678-829A-49D4-8EC8-AD10A85CAC69}" destId="{50349BAD-90AA-4BCD-9F1C-D005FD5BF506}" srcOrd="1" destOrd="0" parTransId="{C3571652-AE0F-44FF-834D-2D72627A34B4}" sibTransId="{1096674F-9495-40B4-A2AC-597E40F092D3}"/>
    <dgm:cxn modelId="{E4CC95D3-7F5E-46F2-AD03-C9D2788CEB53}" type="presOf" srcId="{0EFDA27F-8224-4481-88CE-B6661E434E32}" destId="{330FBEB2-F5E8-4C1E-BEFC-8D5E113E9D2B}" srcOrd="0" destOrd="3" presId="urn:microsoft.com/office/officeart/2005/8/layout/hList6"/>
    <dgm:cxn modelId="{9925CFD5-6E4F-4BB1-89B7-D9A2E5DF51E7}" srcId="{DE83E678-829A-49D4-8EC8-AD10A85CAC69}" destId="{0EFDA27F-8224-4481-88CE-B6661E434E32}" srcOrd="2" destOrd="0" parTransId="{5B7F9874-C5F2-41D3-A2AA-E4C93DF585AB}" sibTransId="{B9E29C8A-DA41-428F-AA7E-89D5C8148E49}"/>
    <dgm:cxn modelId="{27DE41FC-3A14-4202-B85B-374B95DA87D4}" srcId="{91651C01-88BB-4A45-BE51-74723490FF01}" destId="{6CEE6693-1C8D-4330-A558-071C3B1F1799}" srcOrd="1" destOrd="0" parTransId="{DA185F17-32EB-4399-8F61-CE6465A1067D}" sibTransId="{CF2BF820-6490-4AE5-B9B5-1662525BA8CF}"/>
    <dgm:cxn modelId="{B1BB89FD-17D9-43F4-BE40-C00CA947FA7B}" type="presOf" srcId="{91651C01-88BB-4A45-BE51-74723490FF01}" destId="{48FFB23B-F312-4391-93DE-DD128997D105}" srcOrd="0" destOrd="0" presId="urn:microsoft.com/office/officeart/2005/8/layout/hList6"/>
    <dgm:cxn modelId="{1F8B3227-550B-4DAD-8C9D-85C90054F047}" type="presParOf" srcId="{48FFB23B-F312-4391-93DE-DD128997D105}" destId="{330FBEB2-F5E8-4C1E-BEFC-8D5E113E9D2B}" srcOrd="0" destOrd="0" presId="urn:microsoft.com/office/officeart/2005/8/layout/hList6"/>
    <dgm:cxn modelId="{A918B5F4-F133-4B9A-BCDE-0613C9BBD6CB}" type="presParOf" srcId="{48FFB23B-F312-4391-93DE-DD128997D105}" destId="{19EFEBAE-4A34-4E86-98E2-46413EE67B77}" srcOrd="1" destOrd="0" presId="urn:microsoft.com/office/officeart/2005/8/layout/hList6"/>
    <dgm:cxn modelId="{5586CFA5-2BC1-4F7E-BE9A-EFB2DD51A85A}" type="presParOf" srcId="{48FFB23B-F312-4391-93DE-DD128997D105}" destId="{1D9D4A93-E75D-43E7-A5A2-71B96A40171B}"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651C01-88BB-4A45-BE51-74723490FF01}"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id-ID"/>
        </a:p>
      </dgm:t>
    </dgm:pt>
    <dgm:pt modelId="{DE83E678-829A-49D4-8EC8-AD10A85CAC69}">
      <dgm:prSet phldrT="[Text]" custT="1"/>
      <dgm:spPr/>
      <dgm:t>
        <a:bodyPr/>
        <a:lstStyle/>
        <a:p>
          <a:pPr>
            <a:lnSpc>
              <a:spcPct val="90000"/>
            </a:lnSpc>
            <a:spcBef>
              <a:spcPct val="0"/>
            </a:spcBef>
            <a:buNone/>
          </a:pPr>
          <a:r>
            <a:rPr lang="id-ID" sz="1600" b="1" kern="1200" dirty="0">
              <a:solidFill>
                <a:schemeClr val="tx1"/>
              </a:solidFill>
              <a:latin typeface="Arial" panose="020B0604020202020204" pitchFamily="34" charset="0"/>
              <a:cs typeface="Arial" panose="020B0604020202020204" pitchFamily="34" charset="0"/>
            </a:rPr>
            <a:t>Dulu</a:t>
          </a:r>
        </a:p>
      </dgm:t>
    </dgm:pt>
    <dgm:pt modelId="{9A09EC5A-B944-4583-89B2-3A11C22138B4}" type="parTrans" cxnId="{8610C518-353B-4445-BE39-20953558D709}">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FF4AC715-263E-4B14-99EC-20AF4DF0C782}" type="sibTrans" cxnId="{8610C518-353B-4445-BE39-20953558D709}">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6CEE6693-1C8D-4330-A558-071C3B1F1799}">
      <dgm:prSet phldrT="[Text]" custT="1"/>
      <dgm:spPr/>
      <dgm:t>
        <a:bodyPr/>
        <a:lstStyle/>
        <a:p>
          <a:pPr>
            <a:buNone/>
          </a:pPr>
          <a:r>
            <a:rPr lang="id-ID" sz="1500" b="1" kern="1200" dirty="0">
              <a:solidFill>
                <a:schemeClr val="bg1"/>
              </a:solidFill>
              <a:latin typeface="Arial" panose="020B0604020202020204" pitchFamily="34" charset="0"/>
              <a:cs typeface="Arial" panose="020B0604020202020204" pitchFamily="34" charset="0"/>
            </a:rPr>
            <a:t>Sekarang</a:t>
          </a:r>
        </a:p>
      </dgm:t>
    </dgm:pt>
    <dgm:pt modelId="{CF2BF820-6490-4AE5-B9B5-1662525BA8CF}" type="sibTrans" cxnId="{27DE41FC-3A14-4202-B85B-374B95DA87D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DA185F17-32EB-4399-8F61-CE6465A1067D}" type="parTrans" cxnId="{27DE41FC-3A14-4202-B85B-374B95DA87D4}">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6C0A8AEE-232A-4325-9CE2-09AB69010784}">
      <dgm:prSet custT="1"/>
      <dgm:spPr/>
      <dgm:t>
        <a:bodyPr/>
        <a:lstStyle/>
        <a:p>
          <a:pPr>
            <a:lnSpc>
              <a:spcPct val="100000"/>
            </a:lnSpc>
            <a:spcBef>
              <a:spcPts val="1200"/>
            </a:spcBef>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Keterlibatan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pimpinan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langsung</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p>
      </dgm:t>
    </dgm:pt>
    <dgm:pt modelId="{942E233B-86CE-4724-81EF-41FCB5F81D2A}" type="parTrans" cxnId="{47750420-B158-49A2-BDBA-1201FDA49F2E}">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118A2CD8-1542-4B39-A4AD-57B6B11BD545}" type="sibTrans" cxnId="{47750420-B158-49A2-BDBA-1201FDA49F2E}">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58A3F4C5-0B10-4D99-9CE4-080E4608F4B1}">
      <dgm:prSet custT="1"/>
      <dgm:spPr/>
      <dgm:t>
        <a:bodyPr/>
        <a:lstStyle/>
        <a:p>
          <a:pPr>
            <a:lnSpc>
              <a:spcPct val="100000"/>
            </a:lnSpc>
            <a:spcBef>
              <a:spcPts val="1200"/>
            </a:spcBef>
          </a:pP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mekanisme</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monitoring </a:t>
          </a:r>
        </a:p>
      </dgm:t>
    </dgm:pt>
    <dgm:pt modelId="{D07534C9-4072-4C63-B9D6-8EA58BF1D2D5}" type="parTrans" cxnId="{656DAEC0-9895-4CCD-8C1A-4D969476E771}">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FF4A5963-7501-4D9D-8F06-0C29D10FAB96}" type="sibTrans" cxnId="{656DAEC0-9895-4CCD-8C1A-4D969476E771}">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43BC0054-283C-41D7-BA6C-EA30A945D68C}">
      <dgm:prSet custT="1"/>
      <dgm:spPr/>
      <dgm:t>
        <a:bodyPr/>
        <a:lstStyle/>
        <a:p>
          <a:pPr>
            <a:lnSpc>
              <a:spcPct val="100000"/>
            </a:lnSpc>
            <a:spcBef>
              <a:spcPts val="1200"/>
            </a:spcBef>
          </a:pP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Perencanaan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IKU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manual</a:t>
          </a:r>
        </a:p>
      </dgm:t>
    </dgm:pt>
    <dgm:pt modelId="{AC56CA8E-106C-46FE-9D31-0B710BC57334}" type="parTrans" cxnId="{8DBE842E-43F5-4815-9CBE-44625D4A63CB}">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8D968004-D556-48F0-8911-1D5873FB58F1}" type="sibTrans" cxnId="{8DBE842E-43F5-4815-9CBE-44625D4A63CB}">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D7D3A0BE-A077-4690-A7BC-76C7F9683853}">
      <dgm:prSet custT="1"/>
      <dgm:spPr/>
      <dgm:t>
        <a:bodyPr/>
        <a:lstStyle/>
        <a:p>
          <a:pPr>
            <a:lnSpc>
              <a:spcPct val="100000"/>
            </a:lnSpc>
            <a:spcBef>
              <a:spcPts val="1200"/>
            </a:spcBef>
          </a:pP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Perencanaan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anggaran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manual</a:t>
          </a:r>
        </a:p>
      </dgm:t>
    </dgm:pt>
    <dgm:pt modelId="{B1097401-A47E-4408-A8E7-63730BEC769D}" type="parTrans" cxnId="{14632AEC-59CA-464A-9CE3-ECC408EFB430}">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CB6B11C8-D54A-4E41-8D44-0F2128DD95D2}" type="sibTrans" cxnId="{14632AEC-59CA-464A-9CE3-ECC408EFB430}">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0BBBB16A-82FB-4460-B0B7-DA707D8B6C37}">
      <dgm:prSet phldrT="[Text]" custT="1"/>
      <dgm:spPr/>
      <dgm:t>
        <a:bodyPr/>
        <a:lstStyle/>
        <a:p>
          <a:pPr>
            <a:buClrTx/>
            <a:buSzTx/>
            <a:buFont typeface="Arial" panose="020B0604020202020204" pitchFamily="34" charset="0"/>
            <a:buChar char="•"/>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Keterlibatan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pimpinan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langsung</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berkala</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A961D87C-9A1F-403B-906F-0B2F68BC47B5}" type="sibTrans" cxnId="{0B710559-E002-4361-ACAC-FC6AFA5C0EC5}">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49E3341C-65EC-48AE-BC5A-B08A0FBB1B98}" type="parTrans" cxnId="{0B710559-E002-4361-ACAC-FC6AFA5C0EC5}">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1FDDF481-86D8-4812-A980-C70FE55BE0F7}">
      <dgm:prSet custT="1"/>
      <dgm:spPr/>
      <dgm:t>
        <a:bodyPr/>
        <a:lstStyle/>
        <a:p>
          <a:pPr>
            <a:buClrTx/>
            <a:buSzTx/>
            <a:buFont typeface="Arial" panose="020B0604020202020204" pitchFamily="34" charset="0"/>
            <a:buChar char="•"/>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kinerja</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real time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berjenjang</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 </a:t>
          </a:r>
        </a:p>
      </dgm:t>
    </dgm:pt>
    <dgm:pt modelId="{3D3CEAC1-BBBF-4180-9832-6A857A256F61}" type="parTrans" cxnId="{17D23F39-51C6-422F-A413-6C379803D8E0}">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C196059E-7101-49BB-8A25-049699F2FB7D}" type="sibTrans" cxnId="{17D23F39-51C6-422F-A413-6C379803D8E0}">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01073459-A167-4FF9-B6A7-0E98E27D1E0E}">
      <dgm:prSet custT="1"/>
      <dgm:spPr/>
      <dgm:t>
        <a:bodyPr/>
        <a:lstStyle/>
        <a:p>
          <a:pPr>
            <a:buClrTx/>
            <a:buSzTx/>
            <a:buFont typeface="Arial" panose="020B0604020202020204" pitchFamily="34" charset="0"/>
            <a:buNone/>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universitas</a:t>
          </a:r>
          <a:endPar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C091F15D-03E0-4644-ADB6-7B2876258C6B}" type="parTrans" cxnId="{C9F14936-57DC-409A-80CE-F5DEFBF5C04B}">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725BB81C-5603-498E-9D5A-0C0C9E083E2B}" type="sibTrans" cxnId="{C9F14936-57DC-409A-80CE-F5DEFBF5C04B}">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2686D2DE-3CBF-40F6-BCFE-20E6607F8391}">
      <dgm:prSet custT="1"/>
      <dgm:spPr/>
      <dgm:t>
        <a:bodyPr/>
        <a:lstStyle/>
        <a:p>
          <a:pPr>
            <a:buClrTx/>
            <a:buSzTx/>
            <a:buFont typeface="Arial" panose="020B0604020202020204" pitchFamily="34" charset="0"/>
            <a:buNone/>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fakultas</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http://file-ft.undip.ac.id/</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p>
      </dgm:t>
    </dgm:pt>
    <dgm:pt modelId="{19A51694-B016-45B1-AB19-23C8BFFD33AA}" type="parTrans" cxnId="{104A8B81-4C5E-4C0E-B43D-8CE71A8D008F}">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9B6B9B96-1678-405A-A252-1F203B24D1DA}" type="sibTrans" cxnId="{104A8B81-4C5E-4C0E-B43D-8CE71A8D008F}">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D5A20360-ECDF-416A-8B75-8C3E49AAE627}">
      <dgm:prSet custT="1"/>
      <dgm:spPr/>
      <dgm:t>
        <a:bodyPr/>
        <a:lstStyle/>
        <a:p>
          <a:pPr>
            <a:buClrTx/>
            <a:buSzTx/>
            <a:buFont typeface="Arial" panose="020B0604020202020204" pitchFamily="34" charset="0"/>
            <a:buChar char="•"/>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anggaran</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real time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endPar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05D73B18-6994-418B-8171-325F61BE5E77}" type="parTrans" cxnId="{3A067074-669E-4448-8061-0C43C8D3AA7C}">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F09E83F2-CB24-4247-8444-D3F560DCDC00}" type="sibTrans" cxnId="{3A067074-669E-4448-8061-0C43C8D3AA7C}">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8C1F9F92-883B-4A67-BF93-DD9EE77B6BD9}">
      <dgm:prSet custT="1"/>
      <dgm:spPr/>
      <dgm:t>
        <a:bodyPr/>
        <a:lstStyle/>
        <a:p>
          <a:pPr>
            <a:buClrTx/>
            <a:buSzTx/>
            <a:buFont typeface="Arial" panose="020B0604020202020204" pitchFamily="34" charset="0"/>
            <a:buChar char="•"/>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terpadu</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IKU-ROT - RKAT - RSA</a:t>
          </a:r>
        </a:p>
      </dgm:t>
    </dgm:pt>
    <dgm:pt modelId="{EF0E52DB-3D8E-4BC2-891F-F8FB3AAEC71C}" type="parTrans" cxnId="{69142BC7-0F9F-4D82-B7A8-DAD2EE9E9EC3}">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E5B0FE1B-FDA6-482D-AF1C-BAC603BA7F4C}" type="sibTrans" cxnId="{69142BC7-0F9F-4D82-B7A8-DAD2EE9E9EC3}">
      <dgm:prSet/>
      <dgm:spPr/>
      <dgm:t>
        <a:bodyPr/>
        <a:lstStyle/>
        <a:p>
          <a:endParaRPr lang="id-ID" sz="1600">
            <a:solidFill>
              <a:schemeClr val="bg1"/>
            </a:solidFill>
            <a:latin typeface="Arial" panose="020B0604020202020204" pitchFamily="34" charset="0"/>
            <a:cs typeface="Arial" panose="020B0604020202020204" pitchFamily="34" charset="0"/>
          </a:endParaRPr>
        </a:p>
      </dgm:t>
    </dgm:pt>
    <dgm:pt modelId="{522E6967-B1EC-4583-AE22-231264A64629}">
      <dgm:prSet custT="1"/>
      <dgm:spPr/>
      <dgm:t>
        <a:bodyPr/>
        <a:lstStyle/>
        <a:p>
          <a:pPr>
            <a:lnSpc>
              <a:spcPct val="100000"/>
            </a:lnSpc>
            <a:spcBef>
              <a:spcPts val="1200"/>
            </a:spcBef>
          </a:pP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keterkaitan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antara</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IKU,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anggaran</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realisasi</a:t>
          </a:r>
          <a:r>
            <a:rPr kumimoji="0" lang="en-US" sz="1600" b="0" i="0" u="none" strike="noStrike"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Output</a:t>
          </a:r>
        </a:p>
      </dgm:t>
    </dgm:pt>
    <dgm:pt modelId="{8F26BD3C-20F9-4EB3-9418-EEEB518D2BBF}" type="parTrans" cxnId="{D11C92F2-E688-4FD4-B6CF-7FD54EF5454A}">
      <dgm:prSet/>
      <dgm:spPr/>
      <dgm:t>
        <a:bodyPr/>
        <a:lstStyle/>
        <a:p>
          <a:endParaRPr lang="en-ID"/>
        </a:p>
      </dgm:t>
    </dgm:pt>
    <dgm:pt modelId="{42A9F0DB-B68E-4910-B2C1-1ACB53BA85DC}" type="sibTrans" cxnId="{D11C92F2-E688-4FD4-B6CF-7FD54EF5454A}">
      <dgm:prSet/>
      <dgm:spPr/>
      <dgm:t>
        <a:bodyPr/>
        <a:lstStyle/>
        <a:p>
          <a:endParaRPr lang="en-ID"/>
        </a:p>
      </dgm:t>
    </dgm:pt>
    <dgm:pt modelId="{2A9C0D5A-C837-4297-A77E-0CABB3A1E563}">
      <dgm:prSet phldrT="[Text]" custT="1"/>
      <dgm:spPr/>
      <dgm:t>
        <a:bodyPr/>
        <a:lstStyle/>
        <a:p>
          <a:pPr>
            <a:buClrTx/>
            <a:buSzTx/>
            <a:buFont typeface="Arial" panose="020B0604020202020204" pitchFamily="34" charset="0"/>
            <a:buChar char="•"/>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Mekanisme</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monitoring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berkala</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Triwulan</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ED680E68-A5DB-49F1-91E3-7AE921E9C8B3}" type="parTrans" cxnId="{3B1E0991-EEA0-47AE-9270-B1B9D18D6BB2}">
      <dgm:prSet/>
      <dgm:spPr/>
      <dgm:t>
        <a:bodyPr/>
        <a:lstStyle/>
        <a:p>
          <a:endParaRPr lang="en-ID"/>
        </a:p>
      </dgm:t>
    </dgm:pt>
    <dgm:pt modelId="{E8E59BC2-C848-4A1F-B007-855300F962B3}" type="sibTrans" cxnId="{3B1E0991-EEA0-47AE-9270-B1B9D18D6BB2}">
      <dgm:prSet/>
      <dgm:spPr/>
      <dgm:t>
        <a:bodyPr/>
        <a:lstStyle/>
        <a:p>
          <a:endParaRPr lang="en-ID"/>
        </a:p>
      </dgm:t>
    </dgm:pt>
    <dgm:pt modelId="{CC5C9C3A-3E36-42AB-994B-8C8A67A9BC49}">
      <dgm:prSet custT="1"/>
      <dgm:spPr/>
      <dgm:t>
        <a:bodyPr/>
        <a:lstStyle/>
        <a:p>
          <a:pPr>
            <a:buClrTx/>
            <a:buSzTx/>
            <a:buFont typeface="Arial" panose="020B0604020202020204" pitchFamily="34" charset="0"/>
            <a:buNone/>
          </a:pP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https://perencanaan.undip.ac.id/</a:t>
          </a:r>
          <a:endPar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gm:t>
    </dgm:pt>
    <dgm:pt modelId="{9F224939-3624-452D-B3D4-26CD958D546C}" type="parTrans" cxnId="{B4E91894-7CFF-4973-9A6C-1E7286D4E981}">
      <dgm:prSet/>
      <dgm:spPr/>
      <dgm:t>
        <a:bodyPr/>
        <a:lstStyle/>
        <a:p>
          <a:endParaRPr lang="en-ID"/>
        </a:p>
      </dgm:t>
    </dgm:pt>
    <dgm:pt modelId="{A60C7B94-556B-4411-BACB-918DB0CECC5A}" type="sibTrans" cxnId="{B4E91894-7CFF-4973-9A6C-1E7286D4E981}">
      <dgm:prSet/>
      <dgm:spPr/>
      <dgm:t>
        <a:bodyPr/>
        <a:lstStyle/>
        <a:p>
          <a:endParaRPr lang="en-ID"/>
        </a:p>
      </dgm:t>
    </dgm:pt>
    <dgm:pt modelId="{48FFB23B-F312-4391-93DE-DD128997D105}" type="pres">
      <dgm:prSet presAssocID="{91651C01-88BB-4A45-BE51-74723490FF01}" presName="Name0" presStyleCnt="0">
        <dgm:presLayoutVars>
          <dgm:dir/>
          <dgm:resizeHandles val="exact"/>
        </dgm:presLayoutVars>
      </dgm:prSet>
      <dgm:spPr/>
    </dgm:pt>
    <dgm:pt modelId="{330FBEB2-F5E8-4C1E-BEFC-8D5E113E9D2B}" type="pres">
      <dgm:prSet presAssocID="{DE83E678-829A-49D4-8EC8-AD10A85CAC69}" presName="node" presStyleLbl="node1" presStyleIdx="0" presStyleCnt="2">
        <dgm:presLayoutVars>
          <dgm:bulletEnabled val="1"/>
        </dgm:presLayoutVars>
      </dgm:prSet>
      <dgm:spPr/>
    </dgm:pt>
    <dgm:pt modelId="{19EFEBAE-4A34-4E86-98E2-46413EE67B77}" type="pres">
      <dgm:prSet presAssocID="{FF4AC715-263E-4B14-99EC-20AF4DF0C782}" presName="sibTrans" presStyleCnt="0"/>
      <dgm:spPr/>
    </dgm:pt>
    <dgm:pt modelId="{1D9D4A93-E75D-43E7-A5A2-71B96A40171B}" type="pres">
      <dgm:prSet presAssocID="{6CEE6693-1C8D-4330-A558-071C3B1F1799}" presName="node" presStyleLbl="node1" presStyleIdx="1" presStyleCnt="2">
        <dgm:presLayoutVars>
          <dgm:bulletEnabled val="1"/>
        </dgm:presLayoutVars>
      </dgm:prSet>
      <dgm:spPr/>
    </dgm:pt>
  </dgm:ptLst>
  <dgm:cxnLst>
    <dgm:cxn modelId="{89C52F13-441A-4A2F-9F34-7EDED440C356}" type="presOf" srcId="{2A9C0D5A-C837-4297-A77E-0CABB3A1E563}" destId="{1D9D4A93-E75D-43E7-A5A2-71B96A40171B}" srcOrd="0" destOrd="2" presId="urn:microsoft.com/office/officeart/2005/8/layout/hList6"/>
    <dgm:cxn modelId="{8610C518-353B-4445-BE39-20953558D709}" srcId="{91651C01-88BB-4A45-BE51-74723490FF01}" destId="{DE83E678-829A-49D4-8EC8-AD10A85CAC69}" srcOrd="0" destOrd="0" parTransId="{9A09EC5A-B944-4583-89B2-3A11C22138B4}" sibTransId="{FF4AC715-263E-4B14-99EC-20AF4DF0C782}"/>
    <dgm:cxn modelId="{47750420-B158-49A2-BDBA-1201FDA49F2E}" srcId="{DE83E678-829A-49D4-8EC8-AD10A85CAC69}" destId="{6C0A8AEE-232A-4325-9CE2-09AB69010784}" srcOrd="0" destOrd="0" parTransId="{942E233B-86CE-4724-81EF-41FCB5F81D2A}" sibTransId="{118A2CD8-1542-4B39-A4AD-57B6B11BD545}"/>
    <dgm:cxn modelId="{58482225-98AC-4B3C-A8B3-00D5B0403B0C}" type="presOf" srcId="{DE83E678-829A-49D4-8EC8-AD10A85CAC69}" destId="{330FBEB2-F5E8-4C1E-BEFC-8D5E113E9D2B}" srcOrd="0" destOrd="0" presId="urn:microsoft.com/office/officeart/2005/8/layout/hList6"/>
    <dgm:cxn modelId="{8DBE842E-43F5-4815-9CBE-44625D4A63CB}" srcId="{DE83E678-829A-49D4-8EC8-AD10A85CAC69}" destId="{43BC0054-283C-41D7-BA6C-EA30A945D68C}" srcOrd="2" destOrd="0" parTransId="{AC56CA8E-106C-46FE-9D31-0B710BC57334}" sibTransId="{8D968004-D556-48F0-8911-1D5873FB58F1}"/>
    <dgm:cxn modelId="{C9F14936-57DC-409A-80CE-F5DEFBF5C04B}" srcId="{1FDDF481-86D8-4812-A980-C70FE55BE0F7}" destId="{01073459-A167-4FF9-B6A7-0E98E27D1E0E}" srcOrd="0" destOrd="0" parTransId="{C091F15D-03E0-4644-ADB6-7B2876258C6B}" sibTransId="{725BB81C-5603-498E-9D5A-0C0C9E083E2B}"/>
    <dgm:cxn modelId="{FABFA138-9553-4B73-972A-E2EC54FC175C}" type="presOf" srcId="{6CEE6693-1C8D-4330-A558-071C3B1F1799}" destId="{1D9D4A93-E75D-43E7-A5A2-71B96A40171B}" srcOrd="0" destOrd="0" presId="urn:microsoft.com/office/officeart/2005/8/layout/hList6"/>
    <dgm:cxn modelId="{17D23F39-51C6-422F-A413-6C379803D8E0}" srcId="{6CEE6693-1C8D-4330-A558-071C3B1F1799}" destId="{1FDDF481-86D8-4812-A980-C70FE55BE0F7}" srcOrd="2" destOrd="0" parTransId="{3D3CEAC1-BBBF-4180-9832-6A857A256F61}" sibTransId="{C196059E-7101-49BB-8A25-049699F2FB7D}"/>
    <dgm:cxn modelId="{0457933F-547E-4ED9-94C7-62C746FFFF48}" type="presOf" srcId="{6C0A8AEE-232A-4325-9CE2-09AB69010784}" destId="{330FBEB2-F5E8-4C1E-BEFC-8D5E113E9D2B}" srcOrd="0" destOrd="1" presId="urn:microsoft.com/office/officeart/2005/8/layout/hList6"/>
    <dgm:cxn modelId="{8134B45C-54C4-40F7-B257-F4037E94C92A}" type="presOf" srcId="{2686D2DE-3CBF-40F6-BCFE-20E6607F8391}" destId="{1D9D4A93-E75D-43E7-A5A2-71B96A40171B}" srcOrd="0" destOrd="6" presId="urn:microsoft.com/office/officeart/2005/8/layout/hList6"/>
    <dgm:cxn modelId="{2415735D-FE53-420D-87D6-483B18FF3F9E}" type="presOf" srcId="{43BC0054-283C-41D7-BA6C-EA30A945D68C}" destId="{330FBEB2-F5E8-4C1E-BEFC-8D5E113E9D2B}" srcOrd="0" destOrd="3" presId="urn:microsoft.com/office/officeart/2005/8/layout/hList6"/>
    <dgm:cxn modelId="{9662684B-3398-4234-B145-55BDDCE7BB79}" type="presOf" srcId="{01073459-A167-4FF9-B6A7-0E98E27D1E0E}" destId="{1D9D4A93-E75D-43E7-A5A2-71B96A40171B}" srcOrd="0" destOrd="4" presId="urn:microsoft.com/office/officeart/2005/8/layout/hList6"/>
    <dgm:cxn modelId="{84205850-6E02-487B-ABA2-C5860F1109DA}" type="presOf" srcId="{522E6967-B1EC-4583-AE22-231264A64629}" destId="{330FBEB2-F5E8-4C1E-BEFC-8D5E113E9D2B}" srcOrd="0" destOrd="5" presId="urn:microsoft.com/office/officeart/2005/8/layout/hList6"/>
    <dgm:cxn modelId="{D98D3D53-806E-4108-ACF6-A165755DBCB5}" type="presOf" srcId="{D5A20360-ECDF-416A-8B75-8C3E49AAE627}" destId="{1D9D4A93-E75D-43E7-A5A2-71B96A40171B}" srcOrd="0" destOrd="7" presId="urn:microsoft.com/office/officeart/2005/8/layout/hList6"/>
    <dgm:cxn modelId="{AD2F4773-C4A7-467D-921E-CE95908104BF}" type="presOf" srcId="{0BBBB16A-82FB-4460-B0B7-DA707D8B6C37}" destId="{1D9D4A93-E75D-43E7-A5A2-71B96A40171B}" srcOrd="0" destOrd="1" presId="urn:microsoft.com/office/officeart/2005/8/layout/hList6"/>
    <dgm:cxn modelId="{3A067074-669E-4448-8061-0C43C8D3AA7C}" srcId="{6CEE6693-1C8D-4330-A558-071C3B1F1799}" destId="{D5A20360-ECDF-416A-8B75-8C3E49AAE627}" srcOrd="3" destOrd="0" parTransId="{05D73B18-6994-418B-8171-325F61BE5E77}" sibTransId="{F09E83F2-CB24-4247-8444-D3F560DCDC00}"/>
    <dgm:cxn modelId="{0B710559-E002-4361-ACAC-FC6AFA5C0EC5}" srcId="{6CEE6693-1C8D-4330-A558-071C3B1F1799}" destId="{0BBBB16A-82FB-4460-B0B7-DA707D8B6C37}" srcOrd="0" destOrd="0" parTransId="{49E3341C-65EC-48AE-BC5A-B08A0FBB1B98}" sibTransId="{A961D87C-9A1F-403B-906F-0B2F68BC47B5}"/>
    <dgm:cxn modelId="{A219AA7A-0797-461E-BF83-14C0EE05EE52}" type="presOf" srcId="{8C1F9F92-883B-4A67-BF93-DD9EE77B6BD9}" destId="{1D9D4A93-E75D-43E7-A5A2-71B96A40171B}" srcOrd="0" destOrd="8" presId="urn:microsoft.com/office/officeart/2005/8/layout/hList6"/>
    <dgm:cxn modelId="{99BDDF7E-1195-4ABD-B831-03EEA8F9DF14}" type="presOf" srcId="{1FDDF481-86D8-4812-A980-C70FE55BE0F7}" destId="{1D9D4A93-E75D-43E7-A5A2-71B96A40171B}" srcOrd="0" destOrd="3" presId="urn:microsoft.com/office/officeart/2005/8/layout/hList6"/>
    <dgm:cxn modelId="{104A8B81-4C5E-4C0E-B43D-8CE71A8D008F}" srcId="{1FDDF481-86D8-4812-A980-C70FE55BE0F7}" destId="{2686D2DE-3CBF-40F6-BCFE-20E6607F8391}" srcOrd="2" destOrd="0" parTransId="{19A51694-B016-45B1-AB19-23C8BFFD33AA}" sibTransId="{9B6B9B96-1678-405A-A252-1F203B24D1DA}"/>
    <dgm:cxn modelId="{3B1E0991-EEA0-47AE-9270-B1B9D18D6BB2}" srcId="{6CEE6693-1C8D-4330-A558-071C3B1F1799}" destId="{2A9C0D5A-C837-4297-A77E-0CABB3A1E563}" srcOrd="1" destOrd="0" parTransId="{ED680E68-A5DB-49F1-91E3-7AE921E9C8B3}" sibTransId="{E8E59BC2-C848-4A1F-B007-855300F962B3}"/>
    <dgm:cxn modelId="{B4E91894-7CFF-4973-9A6C-1E7286D4E981}" srcId="{1FDDF481-86D8-4812-A980-C70FE55BE0F7}" destId="{CC5C9C3A-3E36-42AB-994B-8C8A67A9BC49}" srcOrd="1" destOrd="0" parTransId="{9F224939-3624-452D-B3D4-26CD958D546C}" sibTransId="{A60C7B94-556B-4411-BACB-918DB0CECC5A}"/>
    <dgm:cxn modelId="{656DAEC0-9895-4CCD-8C1A-4D969476E771}" srcId="{DE83E678-829A-49D4-8EC8-AD10A85CAC69}" destId="{58A3F4C5-0B10-4D99-9CE4-080E4608F4B1}" srcOrd="1" destOrd="0" parTransId="{D07534C9-4072-4C63-B9D6-8EA58BF1D2D5}" sibTransId="{FF4A5963-7501-4D9D-8F06-0C29D10FAB96}"/>
    <dgm:cxn modelId="{69142BC7-0F9F-4D82-B7A8-DAD2EE9E9EC3}" srcId="{6CEE6693-1C8D-4330-A558-071C3B1F1799}" destId="{8C1F9F92-883B-4A67-BF93-DD9EE77B6BD9}" srcOrd="4" destOrd="0" parTransId="{EF0E52DB-3D8E-4BC2-891F-F8FB3AAEC71C}" sibTransId="{E5B0FE1B-FDA6-482D-AF1C-BAC603BA7F4C}"/>
    <dgm:cxn modelId="{ED3EB1DA-9214-4F4D-9D19-4AC77D08FB46}" type="presOf" srcId="{D7D3A0BE-A077-4690-A7BC-76C7F9683853}" destId="{330FBEB2-F5E8-4C1E-BEFC-8D5E113E9D2B}" srcOrd="0" destOrd="4" presId="urn:microsoft.com/office/officeart/2005/8/layout/hList6"/>
    <dgm:cxn modelId="{14632AEC-59CA-464A-9CE3-ECC408EFB430}" srcId="{DE83E678-829A-49D4-8EC8-AD10A85CAC69}" destId="{D7D3A0BE-A077-4690-A7BC-76C7F9683853}" srcOrd="3" destOrd="0" parTransId="{B1097401-A47E-4408-A8E7-63730BEC769D}" sibTransId="{CB6B11C8-D54A-4E41-8D44-0F2128DD95D2}"/>
    <dgm:cxn modelId="{D4B822F2-FE1E-4461-8D12-BBA525D8F966}" type="presOf" srcId="{58A3F4C5-0B10-4D99-9CE4-080E4608F4B1}" destId="{330FBEB2-F5E8-4C1E-BEFC-8D5E113E9D2B}" srcOrd="0" destOrd="2" presId="urn:microsoft.com/office/officeart/2005/8/layout/hList6"/>
    <dgm:cxn modelId="{D11C92F2-E688-4FD4-B6CF-7FD54EF5454A}" srcId="{DE83E678-829A-49D4-8EC8-AD10A85CAC69}" destId="{522E6967-B1EC-4583-AE22-231264A64629}" srcOrd="4" destOrd="0" parTransId="{8F26BD3C-20F9-4EB3-9418-EEEB518D2BBF}" sibTransId="{42A9F0DB-B68E-4910-B2C1-1ACB53BA85DC}"/>
    <dgm:cxn modelId="{27DE41FC-3A14-4202-B85B-374B95DA87D4}" srcId="{91651C01-88BB-4A45-BE51-74723490FF01}" destId="{6CEE6693-1C8D-4330-A558-071C3B1F1799}" srcOrd="1" destOrd="0" parTransId="{DA185F17-32EB-4399-8F61-CE6465A1067D}" sibTransId="{CF2BF820-6490-4AE5-B9B5-1662525BA8CF}"/>
    <dgm:cxn modelId="{B1BB89FD-17D9-43F4-BE40-C00CA947FA7B}" type="presOf" srcId="{91651C01-88BB-4A45-BE51-74723490FF01}" destId="{48FFB23B-F312-4391-93DE-DD128997D105}" srcOrd="0" destOrd="0" presId="urn:microsoft.com/office/officeart/2005/8/layout/hList6"/>
    <dgm:cxn modelId="{F2D158FF-927E-460F-95A5-65B036697016}" type="presOf" srcId="{CC5C9C3A-3E36-42AB-994B-8C8A67A9BC49}" destId="{1D9D4A93-E75D-43E7-A5A2-71B96A40171B}" srcOrd="0" destOrd="5" presId="urn:microsoft.com/office/officeart/2005/8/layout/hList6"/>
    <dgm:cxn modelId="{1F8B3227-550B-4DAD-8C9D-85C90054F047}" type="presParOf" srcId="{48FFB23B-F312-4391-93DE-DD128997D105}" destId="{330FBEB2-F5E8-4C1E-BEFC-8D5E113E9D2B}" srcOrd="0" destOrd="0" presId="urn:microsoft.com/office/officeart/2005/8/layout/hList6"/>
    <dgm:cxn modelId="{A918B5F4-F133-4B9A-BCDE-0613C9BBD6CB}" type="presParOf" srcId="{48FFB23B-F312-4391-93DE-DD128997D105}" destId="{19EFEBAE-4A34-4E86-98E2-46413EE67B77}" srcOrd="1" destOrd="0" presId="urn:microsoft.com/office/officeart/2005/8/layout/hList6"/>
    <dgm:cxn modelId="{5586CFA5-2BC1-4F7E-BE9A-EFB2DD51A85A}" type="presParOf" srcId="{48FFB23B-F312-4391-93DE-DD128997D105}" destId="{1D9D4A93-E75D-43E7-A5A2-71B96A40171B}"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A7885-94D7-4A5F-9CA6-AF16A617DFA3}">
      <dsp:nvSpPr>
        <dsp:cNvPr id="0" name=""/>
        <dsp:cNvSpPr/>
      </dsp:nvSpPr>
      <dsp:spPr>
        <a:xfrm>
          <a:off x="4973311" y="2714608"/>
          <a:ext cx="1494946" cy="125110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Unggul dalam Berdaya Saing Tinggi dan Uniqueness</a:t>
          </a:r>
        </a:p>
      </dsp:txBody>
      <dsp:txXfrm>
        <a:off x="5009955" y="2751252"/>
        <a:ext cx="1421658" cy="1177817"/>
      </dsp:txXfrm>
    </dsp:sp>
    <dsp:sp modelId="{77CB2104-E4BF-44ED-8F2A-EB205770899F}">
      <dsp:nvSpPr>
        <dsp:cNvPr id="0" name=""/>
        <dsp:cNvSpPr/>
      </dsp:nvSpPr>
      <dsp:spPr>
        <a:xfrm rot="15305072">
          <a:off x="3849761" y="2467055"/>
          <a:ext cx="1787108" cy="19317"/>
        </a:xfrm>
        <a:custGeom>
          <a:avLst/>
          <a:gdLst/>
          <a:ahLst/>
          <a:cxnLst/>
          <a:rect l="0" t="0" r="0" b="0"/>
          <a:pathLst>
            <a:path>
              <a:moveTo>
                <a:pt x="0" y="9658"/>
              </a:moveTo>
              <a:lnTo>
                <a:pt x="1787108" y="9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id-ID" sz="1050" b="1" kern="1200"/>
        </a:p>
      </dsp:txBody>
      <dsp:txXfrm rot="10800000">
        <a:off x="4698638" y="2432036"/>
        <a:ext cx="89355" cy="89355"/>
      </dsp:txXfrm>
    </dsp:sp>
    <dsp:sp modelId="{C7457440-668D-4CEA-96A8-93A24901F95B}">
      <dsp:nvSpPr>
        <dsp:cNvPr id="0" name=""/>
        <dsp:cNvSpPr/>
      </dsp:nvSpPr>
      <dsp:spPr>
        <a:xfrm>
          <a:off x="3363344" y="1325772"/>
          <a:ext cx="1149976" cy="57498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Industry 4.0</a:t>
          </a:r>
        </a:p>
      </dsp:txBody>
      <dsp:txXfrm>
        <a:off x="3380185" y="1342613"/>
        <a:ext cx="1116294" cy="541306"/>
      </dsp:txXfrm>
    </dsp:sp>
    <dsp:sp modelId="{D291DA3F-81A0-4180-B8DC-6D71296C0CE6}">
      <dsp:nvSpPr>
        <dsp:cNvPr id="0" name=""/>
        <dsp:cNvSpPr/>
      </dsp:nvSpPr>
      <dsp:spPr>
        <a:xfrm rot="15049260">
          <a:off x="2433255" y="942371"/>
          <a:ext cx="1400187" cy="19317"/>
        </a:xfrm>
        <a:custGeom>
          <a:avLst/>
          <a:gdLst/>
          <a:ahLst/>
          <a:cxnLst/>
          <a:rect l="0" t="0" r="0" b="0"/>
          <a:pathLst>
            <a:path>
              <a:moveTo>
                <a:pt x="0" y="9658"/>
              </a:moveTo>
              <a:lnTo>
                <a:pt x="1400187"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098344" y="917025"/>
        <a:ext cx="70009" cy="70009"/>
      </dsp:txXfrm>
    </dsp:sp>
    <dsp:sp modelId="{AC87CAEA-76F3-44DC-8565-FD83E0F824E3}">
      <dsp:nvSpPr>
        <dsp:cNvPr id="0" name=""/>
        <dsp:cNvSpPr/>
      </dsp:nvSpPr>
      <dsp:spPr>
        <a:xfrm>
          <a:off x="1753377" y="3299"/>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Smartcity</a:t>
          </a:r>
        </a:p>
      </dsp:txBody>
      <dsp:txXfrm>
        <a:off x="1770218" y="20140"/>
        <a:ext cx="1116294" cy="541306"/>
      </dsp:txXfrm>
    </dsp:sp>
    <dsp:sp modelId="{FA303D23-880A-4049-A001-1755297B3D44}">
      <dsp:nvSpPr>
        <dsp:cNvPr id="0" name=""/>
        <dsp:cNvSpPr/>
      </dsp:nvSpPr>
      <dsp:spPr>
        <a:xfrm rot="14110531">
          <a:off x="2730600" y="1272989"/>
          <a:ext cx="805496" cy="19317"/>
        </a:xfrm>
        <a:custGeom>
          <a:avLst/>
          <a:gdLst/>
          <a:ahLst/>
          <a:cxnLst/>
          <a:rect l="0" t="0" r="0" b="0"/>
          <a:pathLst>
            <a:path>
              <a:moveTo>
                <a:pt x="0" y="9658"/>
              </a:moveTo>
              <a:lnTo>
                <a:pt x="805496"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113211" y="1262510"/>
        <a:ext cx="40274" cy="40274"/>
      </dsp:txXfrm>
    </dsp:sp>
    <dsp:sp modelId="{B2DC42EA-CC10-4A97-A8AD-E7303D2DBD43}">
      <dsp:nvSpPr>
        <dsp:cNvPr id="0" name=""/>
        <dsp:cNvSpPr/>
      </dsp:nvSpPr>
      <dsp:spPr>
        <a:xfrm>
          <a:off x="1753377" y="664535"/>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i="0" kern="1200" dirty="0"/>
            <a:t>Internet of Things (</a:t>
          </a:r>
          <a:r>
            <a:rPr lang="id-ID" sz="1600" b="1" kern="1200" dirty="0"/>
            <a:t>IOT)</a:t>
          </a:r>
        </a:p>
      </dsp:txBody>
      <dsp:txXfrm>
        <a:off x="1770218" y="681376"/>
        <a:ext cx="1116294" cy="541306"/>
      </dsp:txXfrm>
    </dsp:sp>
    <dsp:sp modelId="{084FC10E-8FD5-45B4-A9B8-568FFE9FD827}">
      <dsp:nvSpPr>
        <dsp:cNvPr id="0" name=""/>
        <dsp:cNvSpPr/>
      </dsp:nvSpPr>
      <dsp:spPr>
        <a:xfrm rot="10800000">
          <a:off x="2903353" y="1603607"/>
          <a:ext cx="459990" cy="19317"/>
        </a:xfrm>
        <a:custGeom>
          <a:avLst/>
          <a:gdLst/>
          <a:ahLst/>
          <a:cxnLst/>
          <a:rect l="0" t="0" r="0" b="0"/>
          <a:pathLst>
            <a:path>
              <a:moveTo>
                <a:pt x="0" y="9658"/>
              </a:moveTo>
              <a:lnTo>
                <a:pt x="459990"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121849" y="1601766"/>
        <a:ext cx="22999" cy="22999"/>
      </dsp:txXfrm>
    </dsp:sp>
    <dsp:sp modelId="{AA640FA6-DCCB-4EEE-BA5D-8B9A8EB5AB4C}">
      <dsp:nvSpPr>
        <dsp:cNvPr id="0" name=""/>
        <dsp:cNvSpPr/>
      </dsp:nvSpPr>
      <dsp:spPr>
        <a:xfrm>
          <a:off x="1753377" y="1325772"/>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d-ID" sz="1400" b="1" kern="1200" dirty="0"/>
            <a:t>Building Informasi Modeling (BIM)</a:t>
          </a:r>
        </a:p>
      </dsp:txBody>
      <dsp:txXfrm>
        <a:off x="1770218" y="1342613"/>
        <a:ext cx="1116294" cy="541306"/>
      </dsp:txXfrm>
    </dsp:sp>
    <dsp:sp modelId="{4E9FD39C-4DD6-4DBC-A5BF-777E93A1A998}">
      <dsp:nvSpPr>
        <dsp:cNvPr id="0" name=""/>
        <dsp:cNvSpPr/>
      </dsp:nvSpPr>
      <dsp:spPr>
        <a:xfrm rot="7489469">
          <a:off x="2730600" y="1934225"/>
          <a:ext cx="805496" cy="19317"/>
        </a:xfrm>
        <a:custGeom>
          <a:avLst/>
          <a:gdLst/>
          <a:ahLst/>
          <a:cxnLst/>
          <a:rect l="0" t="0" r="0" b="0"/>
          <a:pathLst>
            <a:path>
              <a:moveTo>
                <a:pt x="0" y="9658"/>
              </a:moveTo>
              <a:lnTo>
                <a:pt x="805496"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113211" y="1923747"/>
        <a:ext cx="40274" cy="40274"/>
      </dsp:txXfrm>
    </dsp:sp>
    <dsp:sp modelId="{EA281F1B-4BE2-41A4-AF60-1F964C71854B}">
      <dsp:nvSpPr>
        <dsp:cNvPr id="0" name=""/>
        <dsp:cNvSpPr/>
      </dsp:nvSpPr>
      <dsp:spPr>
        <a:xfrm>
          <a:off x="1753377" y="1987008"/>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Advanced Material</a:t>
          </a:r>
        </a:p>
      </dsp:txBody>
      <dsp:txXfrm>
        <a:off x="1770218" y="2003849"/>
        <a:ext cx="1116294" cy="541306"/>
      </dsp:txXfrm>
    </dsp:sp>
    <dsp:sp modelId="{5920CC42-AC6B-4C1A-AEB1-9DC694991282}">
      <dsp:nvSpPr>
        <dsp:cNvPr id="0" name=""/>
        <dsp:cNvSpPr/>
      </dsp:nvSpPr>
      <dsp:spPr>
        <a:xfrm rot="6550740">
          <a:off x="2433255" y="2264844"/>
          <a:ext cx="1400187" cy="19317"/>
        </a:xfrm>
        <a:custGeom>
          <a:avLst/>
          <a:gdLst/>
          <a:ahLst/>
          <a:cxnLst/>
          <a:rect l="0" t="0" r="0" b="0"/>
          <a:pathLst>
            <a:path>
              <a:moveTo>
                <a:pt x="0" y="9658"/>
              </a:moveTo>
              <a:lnTo>
                <a:pt x="1400187"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098344" y="2239498"/>
        <a:ext cx="70009" cy="70009"/>
      </dsp:txXfrm>
    </dsp:sp>
    <dsp:sp modelId="{223E44DF-13F9-4856-BFA0-B82C14F56B6D}">
      <dsp:nvSpPr>
        <dsp:cNvPr id="0" name=""/>
        <dsp:cNvSpPr/>
      </dsp:nvSpPr>
      <dsp:spPr>
        <a:xfrm>
          <a:off x="1753377" y="2648245"/>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Robotic</a:t>
          </a:r>
        </a:p>
      </dsp:txBody>
      <dsp:txXfrm>
        <a:off x="1770218" y="2665086"/>
        <a:ext cx="1116294" cy="541306"/>
      </dsp:txXfrm>
    </dsp:sp>
    <dsp:sp modelId="{7DF560BA-991A-43BB-B9FC-937A31626645}">
      <dsp:nvSpPr>
        <dsp:cNvPr id="0" name=""/>
        <dsp:cNvSpPr/>
      </dsp:nvSpPr>
      <dsp:spPr>
        <a:xfrm rot="7683769">
          <a:off x="4370265" y="3624219"/>
          <a:ext cx="746101" cy="19317"/>
        </a:xfrm>
        <a:custGeom>
          <a:avLst/>
          <a:gdLst/>
          <a:ahLst/>
          <a:cxnLst/>
          <a:rect l="0" t="0" r="0" b="0"/>
          <a:pathLst>
            <a:path>
              <a:moveTo>
                <a:pt x="0" y="9658"/>
              </a:moveTo>
              <a:lnTo>
                <a:pt x="746101" y="9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4724663" y="3615225"/>
        <a:ext cx="37305" cy="37305"/>
      </dsp:txXfrm>
    </dsp:sp>
    <dsp:sp modelId="{EA4398E1-05C5-433C-8FD5-5AD1E98077DE}">
      <dsp:nvSpPr>
        <dsp:cNvPr id="0" name=""/>
        <dsp:cNvSpPr/>
      </dsp:nvSpPr>
      <dsp:spPr>
        <a:xfrm>
          <a:off x="3363344" y="3640099"/>
          <a:ext cx="1149976" cy="57498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Humaniora Society 5.0</a:t>
          </a:r>
        </a:p>
      </dsp:txBody>
      <dsp:txXfrm>
        <a:off x="3380185" y="3656940"/>
        <a:ext cx="1116294" cy="541306"/>
      </dsp:txXfrm>
    </dsp:sp>
    <dsp:sp modelId="{6F6D41DD-BE5B-4C10-AE99-6EEF5391CEB0}">
      <dsp:nvSpPr>
        <dsp:cNvPr id="0" name=""/>
        <dsp:cNvSpPr/>
      </dsp:nvSpPr>
      <dsp:spPr>
        <a:xfrm rot="12942401">
          <a:off x="2850108" y="3752626"/>
          <a:ext cx="566480" cy="19317"/>
        </a:xfrm>
        <a:custGeom>
          <a:avLst/>
          <a:gdLst/>
          <a:ahLst/>
          <a:cxnLst/>
          <a:rect l="0" t="0" r="0" b="0"/>
          <a:pathLst>
            <a:path>
              <a:moveTo>
                <a:pt x="0" y="9658"/>
              </a:moveTo>
              <a:lnTo>
                <a:pt x="566480"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119187" y="3748122"/>
        <a:ext cx="28324" cy="28324"/>
      </dsp:txXfrm>
    </dsp:sp>
    <dsp:sp modelId="{429EA1C3-5A29-444A-A0AE-93EEA537313E}">
      <dsp:nvSpPr>
        <dsp:cNvPr id="0" name=""/>
        <dsp:cNvSpPr/>
      </dsp:nvSpPr>
      <dsp:spPr>
        <a:xfrm>
          <a:off x="1753377" y="3309481"/>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Centre of education</a:t>
          </a:r>
        </a:p>
      </dsp:txBody>
      <dsp:txXfrm>
        <a:off x="1770218" y="3326322"/>
        <a:ext cx="1116294" cy="541306"/>
      </dsp:txXfrm>
    </dsp:sp>
    <dsp:sp modelId="{F67CA68A-F1A4-43C1-AF7C-D0F636BDE3AC}">
      <dsp:nvSpPr>
        <dsp:cNvPr id="0" name=""/>
        <dsp:cNvSpPr/>
      </dsp:nvSpPr>
      <dsp:spPr>
        <a:xfrm rot="8657599">
          <a:off x="2850108" y="4083244"/>
          <a:ext cx="566480" cy="19317"/>
        </a:xfrm>
        <a:custGeom>
          <a:avLst/>
          <a:gdLst/>
          <a:ahLst/>
          <a:cxnLst/>
          <a:rect l="0" t="0" r="0" b="0"/>
          <a:pathLst>
            <a:path>
              <a:moveTo>
                <a:pt x="0" y="9658"/>
              </a:moveTo>
              <a:lnTo>
                <a:pt x="566480"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119187" y="4078740"/>
        <a:ext cx="28324" cy="28324"/>
      </dsp:txXfrm>
    </dsp:sp>
    <dsp:sp modelId="{48432673-D4D4-476B-B944-D408EA6FBF18}">
      <dsp:nvSpPr>
        <dsp:cNvPr id="0" name=""/>
        <dsp:cNvSpPr/>
      </dsp:nvSpPr>
      <dsp:spPr>
        <a:xfrm>
          <a:off x="1753377" y="3970717"/>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Publication</a:t>
          </a:r>
        </a:p>
      </dsp:txBody>
      <dsp:txXfrm>
        <a:off x="1770218" y="3987558"/>
        <a:ext cx="1116294" cy="541306"/>
      </dsp:txXfrm>
    </dsp:sp>
    <dsp:sp modelId="{E8764B96-6B97-4D4F-BF4A-27B4B6F37A95}">
      <dsp:nvSpPr>
        <dsp:cNvPr id="0" name=""/>
        <dsp:cNvSpPr/>
      </dsp:nvSpPr>
      <dsp:spPr>
        <a:xfrm rot="6374339">
          <a:off x="3920859" y="4120146"/>
          <a:ext cx="1644913" cy="19317"/>
        </a:xfrm>
        <a:custGeom>
          <a:avLst/>
          <a:gdLst/>
          <a:ahLst/>
          <a:cxnLst/>
          <a:rect l="0" t="0" r="0" b="0"/>
          <a:pathLst>
            <a:path>
              <a:moveTo>
                <a:pt x="0" y="9658"/>
              </a:moveTo>
              <a:lnTo>
                <a:pt x="1644913" y="9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id-ID" sz="1050" b="1" kern="1200"/>
        </a:p>
      </dsp:txBody>
      <dsp:txXfrm rot="10800000">
        <a:off x="4702193" y="4088682"/>
        <a:ext cx="82245" cy="82245"/>
      </dsp:txXfrm>
    </dsp:sp>
    <dsp:sp modelId="{C514EB42-A1B2-4A8D-8CEE-5DD16E28781F}">
      <dsp:nvSpPr>
        <dsp:cNvPr id="0" name=""/>
        <dsp:cNvSpPr/>
      </dsp:nvSpPr>
      <dsp:spPr>
        <a:xfrm>
          <a:off x="3363344" y="4484346"/>
          <a:ext cx="1149976" cy="87020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Critical Thinking &amp; Commucation Skill</a:t>
          </a:r>
        </a:p>
      </dsp:txBody>
      <dsp:txXfrm>
        <a:off x="3388831" y="4509833"/>
        <a:ext cx="1099002" cy="819230"/>
      </dsp:txXfrm>
    </dsp:sp>
    <dsp:sp modelId="{F2D81C47-6B1D-4C6E-BD32-F61F16D223D6}">
      <dsp:nvSpPr>
        <dsp:cNvPr id="0" name=""/>
        <dsp:cNvSpPr/>
      </dsp:nvSpPr>
      <dsp:spPr>
        <a:xfrm rot="10800000">
          <a:off x="2903353" y="4909790"/>
          <a:ext cx="459990" cy="19317"/>
        </a:xfrm>
        <a:custGeom>
          <a:avLst/>
          <a:gdLst/>
          <a:ahLst/>
          <a:cxnLst/>
          <a:rect l="0" t="0" r="0" b="0"/>
          <a:pathLst>
            <a:path>
              <a:moveTo>
                <a:pt x="0" y="9658"/>
              </a:moveTo>
              <a:lnTo>
                <a:pt x="459990" y="96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id-ID" sz="1000" b="1" kern="1200"/>
        </a:p>
      </dsp:txBody>
      <dsp:txXfrm rot="10800000">
        <a:off x="3121849" y="4907948"/>
        <a:ext cx="22999" cy="22999"/>
      </dsp:txXfrm>
    </dsp:sp>
    <dsp:sp modelId="{0CEBEA3B-615C-4202-8BC0-7B671C0DD0E1}">
      <dsp:nvSpPr>
        <dsp:cNvPr id="0" name=""/>
        <dsp:cNvSpPr/>
      </dsp:nvSpPr>
      <dsp:spPr>
        <a:xfrm>
          <a:off x="1753377" y="4631954"/>
          <a:ext cx="1149976" cy="57498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d-ID" sz="1600" b="1" kern="1200" dirty="0"/>
            <a:t>Lean Organization</a:t>
          </a:r>
        </a:p>
      </dsp:txBody>
      <dsp:txXfrm>
        <a:off x="1770218" y="4648795"/>
        <a:ext cx="1116294" cy="5413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FBEB2-F5E8-4C1E-BEFC-8D5E113E9D2B}">
      <dsp:nvSpPr>
        <dsp:cNvPr id="0" name=""/>
        <dsp:cNvSpPr/>
      </dsp:nvSpPr>
      <dsp:spPr>
        <a:xfrm rot="16200000">
          <a:off x="-1152506" y="1156177"/>
          <a:ext cx="5843029" cy="3530674"/>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id-ID" sz="1600" b="1" kern="1200" dirty="0">
              <a:solidFill>
                <a:schemeClr val="tx1"/>
              </a:solidFill>
              <a:latin typeface="Arial" panose="020B0604020202020204" pitchFamily="34" charset="0"/>
              <a:cs typeface="Arial" panose="020B0604020202020204" pitchFamily="34" charset="0"/>
            </a:rPr>
            <a:t>Dulu</a:t>
          </a:r>
        </a:p>
        <a:p>
          <a:pPr marL="171450" lvl="1" indent="-171450" algn="l" defTabSz="711200">
            <a:lnSpc>
              <a:spcPct val="90000"/>
            </a:lnSpc>
            <a:spcBef>
              <a:spcPct val="0"/>
            </a:spcBef>
            <a:spcAft>
              <a:spcPct val="15000"/>
            </a:spcAft>
            <a:buChar char="•"/>
          </a:pP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Tingkat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kepatuhan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terhadap</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LHKASN dan LHKPN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belum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maksimal</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Pengaduan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WBS dan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Benturan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Kependingan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belum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tertangani</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dengan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baik</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dan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tersistem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pelaporan</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id-ID" sz="1600" kern="1200" dirty="0">
              <a:solidFill>
                <a:schemeClr val="tx1"/>
              </a:solidFill>
              <a:latin typeface="Arial" panose="020B0604020202020204" pitchFamily="34" charset="0"/>
              <a:ea typeface="Tahoma" panose="020B0604030504040204" pitchFamily="34" charset="0"/>
              <a:cs typeface="Arial" panose="020B0604020202020204" pitchFamily="34" charset="0"/>
            </a:rPr>
            <a:t>Penanganan pengaduan masyarakat dan benturan kepentingan belum dikelola secara terstruktur</a:t>
          </a:r>
        </a:p>
        <a:p>
          <a:pPr marL="171450" lvl="1" indent="-171450" algn="l" defTabSz="711200">
            <a:lnSpc>
              <a:spcPct val="90000"/>
            </a:lnSpc>
            <a:spcBef>
              <a:spcPct val="0"/>
            </a:spcBef>
            <a:spcAft>
              <a:spcPct val="15000"/>
            </a:spcAft>
            <a:buChar char="•"/>
          </a:pP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Belum</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ada</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keterbukaan</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informasi</a:t>
          </a:r>
          <a:r>
            <a:rPr lang="en-US" sz="1600" kern="1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kern="1200" dirty="0" err="1">
              <a:solidFill>
                <a:schemeClr val="tx1"/>
              </a:solidFill>
              <a:latin typeface="Arial" panose="020B0604020202020204" pitchFamily="34" charset="0"/>
              <a:ea typeface="Tahoma" panose="020B0604030504040204" pitchFamily="34" charset="0"/>
              <a:cs typeface="Arial" panose="020B0604020202020204" pitchFamily="34" charset="0"/>
            </a:rPr>
            <a:t>publik</a:t>
          </a:r>
          <a:endParaRPr lang="id-ID" sz="1600" kern="1200" dirty="0">
            <a:solidFill>
              <a:schemeClr val="tx1"/>
            </a:solidFill>
            <a:latin typeface="Arial" panose="020B0604020202020204" pitchFamily="34" charset="0"/>
            <a:ea typeface="Tahoma" panose="020B0604030504040204" pitchFamily="34" charset="0"/>
            <a:cs typeface="Arial" panose="020B0604020202020204" pitchFamily="34" charset="0"/>
          </a:endParaRPr>
        </a:p>
      </dsp:txBody>
      <dsp:txXfrm rot="5400000">
        <a:off x="3672" y="1168605"/>
        <a:ext cx="3530674" cy="3505817"/>
      </dsp:txXfrm>
    </dsp:sp>
    <dsp:sp modelId="{1D9D4A93-E75D-43E7-A5A2-71B96A40171B}">
      <dsp:nvSpPr>
        <dsp:cNvPr id="0" name=""/>
        <dsp:cNvSpPr/>
      </dsp:nvSpPr>
      <dsp:spPr>
        <a:xfrm rot="16200000">
          <a:off x="2642968" y="1156177"/>
          <a:ext cx="5843029" cy="3530674"/>
        </a:xfrm>
        <a:prstGeom prst="flowChartManualOperati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t" anchorCtr="0">
          <a:noAutofit/>
        </a:bodyPr>
        <a:lstStyle/>
        <a:p>
          <a:pPr marL="0" lvl="0" indent="0" algn="l" defTabSz="666750">
            <a:lnSpc>
              <a:spcPct val="90000"/>
            </a:lnSpc>
            <a:spcBef>
              <a:spcPct val="0"/>
            </a:spcBef>
            <a:spcAft>
              <a:spcPct val="35000"/>
            </a:spcAft>
            <a:buNone/>
          </a:pPr>
          <a:r>
            <a:rPr lang="id-ID" sz="1500" b="1" kern="1200" dirty="0">
              <a:solidFill>
                <a:schemeClr val="bg1"/>
              </a:solidFill>
              <a:latin typeface="Arial" panose="020B0604020202020204" pitchFamily="34" charset="0"/>
              <a:cs typeface="Arial" panose="020B0604020202020204" pitchFamily="34" charset="0"/>
            </a:rPr>
            <a:t>Sekarang</a:t>
          </a:r>
        </a:p>
        <a:p>
          <a:pPr marL="114300" lvl="1" indent="-114300" algn="l" defTabSz="666750">
            <a:lnSpc>
              <a:spcPct val="90000"/>
            </a:lnSpc>
            <a:spcBef>
              <a:spcPct val="0"/>
            </a:spcBef>
            <a:spcAft>
              <a:spcPct val="15000"/>
            </a:spcAft>
            <a:buClrTx/>
            <a:buSzTx/>
            <a:buFont typeface="Arial" panose="020B0604020202020204" pitchFamily="34" charset="0"/>
            <a:buChar char="•"/>
          </a:pP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Tingkat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kepatuhan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terhadap</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LHKASN dan LHKPN 100 %</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lrTx/>
            <a:buSzTx/>
            <a:buFont typeface="Arial" panose="020B0604020202020204" pitchFamily="34" charset="0"/>
            <a:buChar char="•"/>
          </a:pP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Pengaduan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WBS dan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Benturan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Kependingan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sudah</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tertangani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dalam</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sistem</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informasi</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lrTx/>
            <a:buSzTx/>
            <a:buFont typeface="Arial" panose="020B0604020202020204" pitchFamily="34" charset="0"/>
            <a:buChar char="•"/>
          </a:pP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Sudah</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id-ID" sz="1500" kern="1200" dirty="0">
              <a:solidFill>
                <a:schemeClr val="bg1"/>
              </a:solidFill>
              <a:latin typeface="Arial" panose="020B0604020202020204" pitchFamily="34" charset="0"/>
              <a:ea typeface="Tahoma" panose="020B0604030504040204" pitchFamily="34" charset="0"/>
              <a:cs typeface="Arial" panose="020B0604020202020204" pitchFamily="34" charset="0"/>
            </a:rPr>
            <a:t>ada</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sistem</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pelaporan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gratifikasi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real time,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lemari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gratifikasi</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dan </a:t>
          </a:r>
          <a:r>
            <a:rPr lang="id-ID"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500" kern="1200" dirty="0" err="1">
              <a:solidFill>
                <a:schemeClr val="bg1"/>
              </a:solidFill>
              <a:latin typeface="Arial" panose="020B0604020202020204" pitchFamily="34" charset="0"/>
              <a:ea typeface="Tahoma" panose="020B0604030504040204" pitchFamily="34" charset="0"/>
              <a:cs typeface="Arial" panose="020B0604020202020204" pitchFamily="34" charset="0"/>
            </a:rPr>
            <a:t>pengaduan</a:t>
          </a:r>
          <a:r>
            <a:rPr lang="en-US" sz="1500" kern="12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id-ID" sz="1500" dirty="0">
              <a:solidFill>
                <a:schemeClr val="bg1"/>
              </a:solidFill>
              <a:latin typeface="Arial" panose="020B0604020202020204" pitchFamily="34" charset="0"/>
              <a:ea typeface="Tahoma" panose="020B0604030504040204" pitchFamily="34" charset="0"/>
              <a:cs typeface="Arial" panose="020B0604020202020204" pitchFamily="34" charset="0"/>
            </a:rPr>
            <a:t>secara daring di situs FT dan luring melalui kotak saran</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lrTx/>
            <a:buSzTx/>
            <a:buFont typeface="Arial" panose="020B0604020202020204" pitchFamily="34" charset="0"/>
            <a:buChar char="•"/>
          </a:pPr>
          <a:r>
            <a:rPr lang="id-ID" sz="1500" kern="1200" dirty="0">
              <a:solidFill>
                <a:schemeClr val="bg1"/>
              </a:solidFill>
              <a:latin typeface="Arial" panose="020B0604020202020204" pitchFamily="34" charset="0"/>
              <a:ea typeface="Tahoma" panose="020B0604030504040204" pitchFamily="34" charset="0"/>
              <a:cs typeface="Arial" panose="020B0604020202020204" pitchFamily="34" charset="0"/>
            </a:rPr>
            <a:t>Hasil penanganan gratifikasi dan pengaduan disosialisasikan dalam lemari gratifikasi dan dashboard di situs FT</a:t>
          </a:r>
        </a:p>
        <a:p>
          <a:pPr marL="114300" lvl="1" indent="-114300" algn="l" defTabSz="666750">
            <a:lnSpc>
              <a:spcPct val="90000"/>
            </a:lnSpc>
            <a:spcBef>
              <a:spcPct val="0"/>
            </a:spcBef>
            <a:spcAft>
              <a:spcPct val="15000"/>
            </a:spcAft>
            <a:buClrTx/>
            <a:buSzTx/>
            <a:buFont typeface="Arial" panose="020B0604020202020204" pitchFamily="34" charset="0"/>
            <a:buChar char="•"/>
          </a:pPr>
          <a:r>
            <a:rPr lang="id-ID" sz="1500" kern="1200" dirty="0">
              <a:solidFill>
                <a:schemeClr val="bg1"/>
              </a:solidFill>
              <a:latin typeface="Arial" panose="020B0604020202020204" pitchFamily="34" charset="0"/>
              <a:ea typeface="Tahoma" panose="020B0604030504040204" pitchFamily="34" charset="0"/>
              <a:cs typeface="Arial" panose="020B0604020202020204" pitchFamily="34" charset="0"/>
            </a:rPr>
            <a:t>Keterbukaan informasi publik disampaikan secara terstruktur melalui sistem informasi yang terintegrasi </a:t>
          </a:r>
        </a:p>
      </dsp:txBody>
      <dsp:txXfrm rot="5400000">
        <a:off x="3799146" y="1168605"/>
        <a:ext cx="3530674" cy="35058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FBEB2-F5E8-4C1E-BEFC-8D5E113E9D2B}">
      <dsp:nvSpPr>
        <dsp:cNvPr id="0" name=""/>
        <dsp:cNvSpPr/>
      </dsp:nvSpPr>
      <dsp:spPr>
        <a:xfrm rot="16200000">
          <a:off x="-1233325" y="1233326"/>
          <a:ext cx="5997327" cy="3530674"/>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id-ID" sz="1600" b="1" kern="1200" dirty="0">
              <a:solidFill>
                <a:schemeClr val="tx1"/>
              </a:solidFill>
              <a:latin typeface="Arial" panose="020B0604020202020204" pitchFamily="34" charset="0"/>
              <a:cs typeface="Arial" panose="020B0604020202020204" pitchFamily="34" charset="0"/>
            </a:rPr>
            <a:t>Dulu</a:t>
          </a:r>
        </a:p>
        <a:p>
          <a:pPr marL="114300" lvl="1" indent="-114300" algn="l" defTabSz="666750">
            <a:lnSpc>
              <a:spcPct val="90000"/>
            </a:lnSpc>
            <a:spcBef>
              <a:spcPct val="0"/>
            </a:spcBef>
            <a:spcAft>
              <a:spcPct val="15000"/>
            </a:spcAft>
            <a:buChar char="•"/>
          </a:pP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ditetapkan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sebuah</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keputusan</a:t>
          </a:r>
          <a:endPar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Sosialisasi</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Maklumat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terbatas</a:t>
          </a:r>
          <a:endPar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dilakukan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sosialisai</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komitmen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masifkebersihan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p>
        <a:p>
          <a:pPr marL="114300" lvl="1" indent="-114300" algn="l" defTabSz="666750">
            <a:lnSpc>
              <a:spcPct val="90000"/>
            </a:lnSpc>
            <a:spcBef>
              <a:spcPct val="0"/>
            </a:spcBef>
            <a:spcAft>
              <a:spcPct val="15000"/>
            </a:spcAft>
            <a:buChar char="•"/>
          </a:pP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tentang</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dapat</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diakses</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oleh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masyarakat</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terbatas</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langsung</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1"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face to face</a:t>
          </a:r>
        </a:p>
        <a:p>
          <a:pPr marL="114300" lvl="1" indent="-114300" algn="l" defTabSz="666750">
            <a:lnSpc>
              <a:spcPct val="90000"/>
            </a:lnSpc>
            <a:spcBef>
              <a:spcPct val="0"/>
            </a:spcBef>
            <a:spcAft>
              <a:spcPct val="15000"/>
            </a:spcAft>
            <a:buChar char="•"/>
          </a:pP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ditemukan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pegawai</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msih</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kurang</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ramah</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terhadap</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customer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mahasiswa</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alumni dan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pihak</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luar</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t>
          </a:r>
        </a:p>
        <a:p>
          <a:pPr marL="114300" lvl="1" indent="-114300" algn="l" defTabSz="666750">
            <a:lnSpc>
              <a:spcPct val="90000"/>
            </a:lnSpc>
            <a:spcBef>
              <a:spcPct val="0"/>
            </a:spcBef>
            <a:spcAft>
              <a:spcPct val="15000"/>
            </a:spcAft>
            <a:buChar char="•"/>
          </a:pP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Tempat</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tunggu</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tamu</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Unit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Layanan</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Terpadu</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nyaman</a:t>
          </a:r>
          <a:endParaRPr kumimoji="0" lang="en-US" sz="15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sp:txBody>
      <dsp:txXfrm rot="5400000">
        <a:off x="1" y="1199465"/>
        <a:ext cx="3530674" cy="3598397"/>
      </dsp:txXfrm>
    </dsp:sp>
    <dsp:sp modelId="{1D9D4A93-E75D-43E7-A5A2-71B96A40171B}">
      <dsp:nvSpPr>
        <dsp:cNvPr id="0" name=""/>
        <dsp:cNvSpPr/>
      </dsp:nvSpPr>
      <dsp:spPr>
        <a:xfrm rot="16200000">
          <a:off x="2565819" y="1233326"/>
          <a:ext cx="5997327" cy="3530674"/>
        </a:xfrm>
        <a:prstGeom prst="flowChartManualOperati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2075" bIns="0" numCol="1" spcCol="1270" anchor="t" anchorCtr="0">
          <a:noAutofit/>
        </a:bodyPr>
        <a:lstStyle/>
        <a:p>
          <a:pPr marL="0" lvl="0" indent="0" algn="l" defTabSz="644525">
            <a:lnSpc>
              <a:spcPct val="90000"/>
            </a:lnSpc>
            <a:spcBef>
              <a:spcPct val="0"/>
            </a:spcBef>
            <a:spcAft>
              <a:spcPct val="35000"/>
            </a:spcAft>
            <a:buNone/>
          </a:pPr>
          <a:r>
            <a:rPr lang="id-ID" sz="1450" b="1" kern="1200" dirty="0">
              <a:solidFill>
                <a:schemeClr val="bg1"/>
              </a:solidFill>
              <a:latin typeface="Arial" panose="020B0604020202020204" pitchFamily="34" charset="0"/>
              <a:cs typeface="Arial" panose="020B0604020202020204" pitchFamily="34" charset="0"/>
            </a:rPr>
            <a:t>Sekarang</a:t>
          </a:r>
        </a:p>
        <a:p>
          <a:pPr marL="114300" lvl="1" indent="-114300" algn="l" defTabSz="644525">
            <a:lnSpc>
              <a:spcPct val="90000"/>
            </a:lnSpc>
            <a:spcBef>
              <a:spcPct val="0"/>
            </a:spcBef>
            <a:spcAft>
              <a:spcPct val="15000"/>
            </a:spcAft>
            <a:buClrTx/>
            <a:buSzTx/>
            <a:buFont typeface="Arial" panose="020B0604020202020204" pitchFamily="34" charset="0"/>
            <a:buChar char="•"/>
          </a:pP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ditetapkan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Keputusan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Rektor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(SK No. 93/UN7.P/HK/2018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tentang</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Undip</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id-ID" sz="145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44525">
            <a:lnSpc>
              <a:spcPct val="90000"/>
            </a:lnSpc>
            <a:spcBef>
              <a:spcPct val="0"/>
            </a:spcBef>
            <a:spcAft>
              <a:spcPct val="15000"/>
            </a:spcAft>
            <a:buClrTx/>
            <a:buSzTx/>
            <a:buFont typeface="Arial" panose="020B0604020202020204" pitchFamily="34" charset="0"/>
            <a:buChar char="•"/>
          </a:pP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Terdapat</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Buku</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Mutu</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Terpadu</a:t>
          </a:r>
          <a:endPar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44525">
            <a:lnSpc>
              <a:spcPct val="90000"/>
            </a:lnSpc>
            <a:spcBef>
              <a:spcPct val="0"/>
            </a:spcBef>
            <a:spcAft>
              <a:spcPct val="15000"/>
            </a:spcAft>
            <a:buClrTx/>
            <a:buSzTx/>
            <a:buFont typeface="Arial" panose="020B0604020202020204" pitchFamily="34" charset="0"/>
            <a:buChar char="•"/>
          </a:pP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Maklumat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Standar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disosialisasikan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tertuang</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Keputusan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Rektor</a:t>
          </a:r>
          <a:endPar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44525">
            <a:lnSpc>
              <a:spcPct val="90000"/>
            </a:lnSpc>
            <a:spcBef>
              <a:spcPct val="0"/>
            </a:spcBef>
            <a:spcAft>
              <a:spcPct val="15000"/>
            </a:spcAft>
            <a:buClrTx/>
            <a:buSzTx/>
            <a:buFont typeface="Arial" panose="020B0604020202020204" pitchFamily="34" charset="0"/>
            <a:buChar char="•"/>
          </a:pP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dilaksanakan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sosialisasi</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komitmen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Prima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dapat</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diakses</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web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fakultas</a:t>
          </a:r>
          <a:endPar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44525">
            <a:lnSpc>
              <a:spcPct val="90000"/>
            </a:lnSpc>
            <a:spcBef>
              <a:spcPct val="0"/>
            </a:spcBef>
            <a:spcAft>
              <a:spcPct val="15000"/>
            </a:spcAft>
            <a:buClrTx/>
            <a:buSzTx/>
            <a:buFont typeface="Arial" panose="020B0604020202020204" pitchFamily="34" charset="0"/>
            <a:buChar char="•"/>
          </a:pP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Staf</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administrasi</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semakin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peduli</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semakin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ramah</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terhadap</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customer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mahasiswa</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alumni dan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pihak</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luar</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Tempat</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tunggu</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tamu</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Unit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Layanan</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Terpadu</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5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nyaman</a:t>
          </a:r>
          <a:endParaRPr kumimoji="0" lang="en-US" sz="145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sp:txBody>
      <dsp:txXfrm rot="5400000">
        <a:off x="3799145" y="1199465"/>
        <a:ext cx="3530674" cy="3598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998CD-E7DD-42C5-8264-CBA79F0ED8BA}">
      <dsp:nvSpPr>
        <dsp:cNvPr id="0" name=""/>
        <dsp:cNvSpPr/>
      </dsp:nvSpPr>
      <dsp:spPr>
        <a:xfrm>
          <a:off x="1847574" y="816"/>
          <a:ext cx="1067384" cy="106738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Penetapan Target Kinerja Awal Tahun</a:t>
          </a:r>
        </a:p>
      </dsp:txBody>
      <dsp:txXfrm>
        <a:off x="2003889" y="157131"/>
        <a:ext cx="754754" cy="754754"/>
      </dsp:txXfrm>
    </dsp:sp>
    <dsp:sp modelId="{5A7A0F1C-1613-4630-A8F9-5E91E57DA806}">
      <dsp:nvSpPr>
        <dsp:cNvPr id="0" name=""/>
        <dsp:cNvSpPr/>
      </dsp:nvSpPr>
      <dsp:spPr>
        <a:xfrm rot="1800000">
          <a:off x="2926539" y="751197"/>
          <a:ext cx="284046" cy="360242"/>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d-ID" sz="900" b="1" kern="1200"/>
        </a:p>
      </dsp:txBody>
      <dsp:txXfrm>
        <a:off x="2932247" y="801942"/>
        <a:ext cx="198832" cy="216146"/>
      </dsp:txXfrm>
    </dsp:sp>
    <dsp:sp modelId="{074F49BA-3BD2-4C1A-B754-AE5707FB38CE}">
      <dsp:nvSpPr>
        <dsp:cNvPr id="0" name=""/>
        <dsp:cNvSpPr/>
      </dsp:nvSpPr>
      <dsp:spPr>
        <a:xfrm>
          <a:off x="3236091" y="802476"/>
          <a:ext cx="1067384" cy="1067384"/>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Monitoring Capaian Kinerja TW 1</a:t>
          </a:r>
        </a:p>
      </dsp:txBody>
      <dsp:txXfrm>
        <a:off x="3392406" y="958791"/>
        <a:ext cx="754754" cy="754754"/>
      </dsp:txXfrm>
    </dsp:sp>
    <dsp:sp modelId="{B78CC97A-D558-4DC1-A468-2EC41E2FE6C9}">
      <dsp:nvSpPr>
        <dsp:cNvPr id="0" name=""/>
        <dsp:cNvSpPr/>
      </dsp:nvSpPr>
      <dsp:spPr>
        <a:xfrm rot="5400000">
          <a:off x="3627760" y="1949669"/>
          <a:ext cx="284046" cy="360242"/>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d-ID" sz="900" b="1" kern="1200"/>
        </a:p>
      </dsp:txBody>
      <dsp:txXfrm>
        <a:off x="3670367" y="1979110"/>
        <a:ext cx="198832" cy="216146"/>
      </dsp:txXfrm>
    </dsp:sp>
    <dsp:sp modelId="{CB57079B-EC59-43A6-A049-B7E8D3023496}">
      <dsp:nvSpPr>
        <dsp:cNvPr id="0" name=""/>
        <dsp:cNvSpPr/>
      </dsp:nvSpPr>
      <dsp:spPr>
        <a:xfrm>
          <a:off x="3236091" y="2405798"/>
          <a:ext cx="1067384" cy="1067384"/>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Monitoring Capaian Kinerja TW 2</a:t>
          </a:r>
        </a:p>
      </dsp:txBody>
      <dsp:txXfrm>
        <a:off x="3392406" y="2562113"/>
        <a:ext cx="754754" cy="754754"/>
      </dsp:txXfrm>
    </dsp:sp>
    <dsp:sp modelId="{D3AE5F76-BE64-49C8-8F6D-9F4DD59247F0}">
      <dsp:nvSpPr>
        <dsp:cNvPr id="0" name=""/>
        <dsp:cNvSpPr/>
      </dsp:nvSpPr>
      <dsp:spPr>
        <a:xfrm rot="9000000">
          <a:off x="2940463" y="3156179"/>
          <a:ext cx="284046" cy="360242"/>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d-ID" sz="900" b="1" kern="1200"/>
        </a:p>
      </dsp:txBody>
      <dsp:txXfrm rot="10800000">
        <a:off x="3019969" y="3206924"/>
        <a:ext cx="198832" cy="216146"/>
      </dsp:txXfrm>
    </dsp:sp>
    <dsp:sp modelId="{0CBC22F2-353F-48E6-93A9-984389FF479E}">
      <dsp:nvSpPr>
        <dsp:cNvPr id="0" name=""/>
        <dsp:cNvSpPr/>
      </dsp:nvSpPr>
      <dsp:spPr>
        <a:xfrm>
          <a:off x="1847574" y="3207458"/>
          <a:ext cx="1067384" cy="1067384"/>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Monitoring Capaian Kinerja TW 3</a:t>
          </a:r>
        </a:p>
      </dsp:txBody>
      <dsp:txXfrm>
        <a:off x="2003889" y="3363773"/>
        <a:ext cx="754754" cy="754754"/>
      </dsp:txXfrm>
    </dsp:sp>
    <dsp:sp modelId="{301DC9B5-FDE9-4874-96D3-359E13A40AE8}">
      <dsp:nvSpPr>
        <dsp:cNvPr id="0" name=""/>
        <dsp:cNvSpPr/>
      </dsp:nvSpPr>
      <dsp:spPr>
        <a:xfrm rot="12600000">
          <a:off x="1551946" y="3164219"/>
          <a:ext cx="284046" cy="360242"/>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d-ID" sz="900" b="1" kern="1200"/>
        </a:p>
      </dsp:txBody>
      <dsp:txXfrm rot="10800000">
        <a:off x="1631452" y="3257571"/>
        <a:ext cx="198832" cy="216146"/>
      </dsp:txXfrm>
    </dsp:sp>
    <dsp:sp modelId="{EDC02916-64F9-44CC-9D23-68A64420A4D0}">
      <dsp:nvSpPr>
        <dsp:cNvPr id="0" name=""/>
        <dsp:cNvSpPr/>
      </dsp:nvSpPr>
      <dsp:spPr>
        <a:xfrm>
          <a:off x="459057" y="2405798"/>
          <a:ext cx="1067384" cy="1067384"/>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Monitoring Capaian Kinerja TW 4</a:t>
          </a:r>
        </a:p>
      </dsp:txBody>
      <dsp:txXfrm>
        <a:off x="615372" y="2562113"/>
        <a:ext cx="754754" cy="754754"/>
      </dsp:txXfrm>
    </dsp:sp>
    <dsp:sp modelId="{1BB92A0C-67A2-4CD4-868E-1825BB7DD5F8}">
      <dsp:nvSpPr>
        <dsp:cNvPr id="0" name=""/>
        <dsp:cNvSpPr/>
      </dsp:nvSpPr>
      <dsp:spPr>
        <a:xfrm rot="16200000">
          <a:off x="850726" y="1965747"/>
          <a:ext cx="284046" cy="360242"/>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d-ID" sz="900" b="1" kern="1200"/>
        </a:p>
      </dsp:txBody>
      <dsp:txXfrm>
        <a:off x="893333" y="2080402"/>
        <a:ext cx="198832" cy="216146"/>
      </dsp:txXfrm>
    </dsp:sp>
    <dsp:sp modelId="{A84DD627-0B09-4707-ABB7-20A6F0E2255F}">
      <dsp:nvSpPr>
        <dsp:cNvPr id="0" name=""/>
        <dsp:cNvSpPr/>
      </dsp:nvSpPr>
      <dsp:spPr>
        <a:xfrm>
          <a:off x="459057" y="802476"/>
          <a:ext cx="1067384" cy="106738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Evaluasi Kinerja Akhir Tahun</a:t>
          </a:r>
        </a:p>
      </dsp:txBody>
      <dsp:txXfrm>
        <a:off x="615372" y="958791"/>
        <a:ext cx="754754" cy="754754"/>
      </dsp:txXfrm>
    </dsp:sp>
    <dsp:sp modelId="{830BE673-EAD8-4DB4-B617-86E678DFF329}">
      <dsp:nvSpPr>
        <dsp:cNvPr id="0" name=""/>
        <dsp:cNvSpPr/>
      </dsp:nvSpPr>
      <dsp:spPr>
        <a:xfrm rot="19800000">
          <a:off x="1538022" y="759236"/>
          <a:ext cx="284046" cy="360242"/>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d-ID" sz="900" b="1" kern="1200"/>
        </a:p>
      </dsp:txBody>
      <dsp:txXfrm>
        <a:off x="1543730" y="852588"/>
        <a:ext cx="198832" cy="2161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8A6BE-BD09-4001-B340-6494FDD69B99}">
      <dsp:nvSpPr>
        <dsp:cNvPr id="0" name=""/>
        <dsp:cNvSpPr/>
      </dsp:nvSpPr>
      <dsp:spPr>
        <a:xfrm>
          <a:off x="1763182" y="1562102"/>
          <a:ext cx="1909236" cy="1909236"/>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Kinerja Universitas</a:t>
          </a:r>
        </a:p>
      </dsp:txBody>
      <dsp:txXfrm>
        <a:off x="2147023" y="2009331"/>
        <a:ext cx="1141554" cy="981387"/>
      </dsp:txXfrm>
    </dsp:sp>
    <dsp:sp modelId="{548178F9-8318-445D-9DA1-F683351E5849}">
      <dsp:nvSpPr>
        <dsp:cNvPr id="0" name=""/>
        <dsp:cNvSpPr/>
      </dsp:nvSpPr>
      <dsp:spPr>
        <a:xfrm>
          <a:off x="652354" y="1110828"/>
          <a:ext cx="1388535" cy="1388535"/>
        </a:xfrm>
        <a:prstGeom prst="gear6">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Kinerja Fakultas</a:t>
          </a:r>
        </a:p>
      </dsp:txBody>
      <dsp:txXfrm>
        <a:off x="1001922" y="1462509"/>
        <a:ext cx="689399" cy="685173"/>
      </dsp:txXfrm>
    </dsp:sp>
    <dsp:sp modelId="{1A5B1E6C-1B72-46A3-8D8E-E740B46CA821}">
      <dsp:nvSpPr>
        <dsp:cNvPr id="0" name=""/>
        <dsp:cNvSpPr/>
      </dsp:nvSpPr>
      <dsp:spPr>
        <a:xfrm rot="20700000">
          <a:off x="1430075" y="152880"/>
          <a:ext cx="1360481" cy="1360481"/>
        </a:xfrm>
        <a:prstGeom prst="gear6">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d-ID" sz="1100" b="1" kern="1200" dirty="0"/>
            <a:t>Kinerja Departemen</a:t>
          </a:r>
        </a:p>
      </dsp:txBody>
      <dsp:txXfrm rot="-20700000">
        <a:off x="1728469" y="451274"/>
        <a:ext cx="763694" cy="763694"/>
      </dsp:txXfrm>
    </dsp:sp>
    <dsp:sp modelId="{58FED212-078C-4D80-BF18-B70C0BA0759D}">
      <dsp:nvSpPr>
        <dsp:cNvPr id="0" name=""/>
        <dsp:cNvSpPr/>
      </dsp:nvSpPr>
      <dsp:spPr>
        <a:xfrm>
          <a:off x="1608599" y="1278397"/>
          <a:ext cx="2443822" cy="2443822"/>
        </a:xfrm>
        <a:prstGeom prst="circularArrow">
          <a:avLst>
            <a:gd name="adj1" fmla="val 4687"/>
            <a:gd name="adj2" fmla="val 299029"/>
            <a:gd name="adj3" fmla="val 2496157"/>
            <a:gd name="adj4" fmla="val 15905071"/>
            <a:gd name="adj5" fmla="val 546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B5165DB-8DE8-4213-921D-BF425A7CC41C}">
      <dsp:nvSpPr>
        <dsp:cNvPr id="0" name=""/>
        <dsp:cNvSpPr/>
      </dsp:nvSpPr>
      <dsp:spPr>
        <a:xfrm>
          <a:off x="406447" y="806700"/>
          <a:ext cx="1775589" cy="1775589"/>
        </a:xfrm>
        <a:prstGeom prst="leftCircularArrow">
          <a:avLst>
            <a:gd name="adj1" fmla="val 6452"/>
            <a:gd name="adj2" fmla="val 429999"/>
            <a:gd name="adj3" fmla="val 10489124"/>
            <a:gd name="adj4" fmla="val 14837806"/>
            <a:gd name="adj5" fmla="val 7527"/>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97B5EF-8ED9-4230-9BB6-94EAD6EB0369}">
      <dsp:nvSpPr>
        <dsp:cNvPr id="0" name=""/>
        <dsp:cNvSpPr/>
      </dsp:nvSpPr>
      <dsp:spPr>
        <a:xfrm>
          <a:off x="1115382" y="-142013"/>
          <a:ext cx="1914443" cy="1914443"/>
        </a:xfrm>
        <a:prstGeom prst="circularArrow">
          <a:avLst>
            <a:gd name="adj1" fmla="val 5984"/>
            <a:gd name="adj2" fmla="val 394124"/>
            <a:gd name="adj3" fmla="val 13313824"/>
            <a:gd name="adj4" fmla="val 10508221"/>
            <a:gd name="adj5" fmla="val 6981"/>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85CED-6897-8C43-8477-F829D7CAB443}">
      <dsp:nvSpPr>
        <dsp:cNvPr id="0" name=""/>
        <dsp:cNvSpPr/>
      </dsp:nvSpPr>
      <dsp:spPr>
        <a:xfrm>
          <a:off x="4092075" y="-756780"/>
          <a:ext cx="5882050" cy="5882050"/>
        </a:xfrm>
        <a:prstGeom prst="blockArc">
          <a:avLst>
            <a:gd name="adj1" fmla="val 8100000"/>
            <a:gd name="adj2" fmla="val 13500000"/>
            <a:gd name="adj3" fmla="val 367"/>
          </a:avLst>
        </a:pr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7F2BFA2-5E8E-8144-9AD1-6F9BFDB52D77}">
      <dsp:nvSpPr>
        <dsp:cNvPr id="0" name=""/>
        <dsp:cNvSpPr/>
      </dsp:nvSpPr>
      <dsp:spPr>
        <a:xfrm>
          <a:off x="59995" y="335849"/>
          <a:ext cx="4481371" cy="67204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33438" bIns="50800" numCol="1" spcCol="1270" anchor="ctr" anchorCtr="0">
          <a:noAutofit/>
        </a:bodyPr>
        <a:lstStyle/>
        <a:p>
          <a:pPr marL="0" lvl="0" indent="0" algn="r" defTabSz="889000">
            <a:lnSpc>
              <a:spcPct val="90000"/>
            </a:lnSpc>
            <a:spcBef>
              <a:spcPct val="0"/>
            </a:spcBef>
            <a:spcAft>
              <a:spcPct val="35000"/>
            </a:spcAft>
            <a:buNone/>
          </a:pPr>
          <a:r>
            <a:rPr lang="en-US" sz="2000" kern="1200" dirty="0"/>
            <a:t>1. </a:t>
          </a:r>
          <a:r>
            <a:rPr lang="en-US" sz="2000" kern="1200" dirty="0" err="1"/>
            <a:t>Layanan</a:t>
          </a:r>
          <a:r>
            <a:rPr lang="en-US" sz="2000" kern="1200" dirty="0"/>
            <a:t> </a:t>
          </a:r>
          <a:r>
            <a:rPr lang="en-US" sz="2000" kern="1200" dirty="0" err="1"/>
            <a:t>Akademik</a:t>
          </a:r>
          <a:r>
            <a:rPr lang="en-US" sz="2000" kern="1200" dirty="0"/>
            <a:t> dan </a:t>
          </a:r>
          <a:r>
            <a:rPr lang="en-US" sz="2000" kern="1200" dirty="0" err="1"/>
            <a:t>Kemahasiswaan</a:t>
          </a:r>
          <a:endParaRPr lang="en-US" sz="2000" kern="1200" dirty="0"/>
        </a:p>
      </dsp:txBody>
      <dsp:txXfrm>
        <a:off x="59995" y="335849"/>
        <a:ext cx="4481371" cy="672048"/>
      </dsp:txXfrm>
    </dsp:sp>
    <dsp:sp modelId="{712A0E5C-A14F-7A4F-A8BB-832DAB522C90}">
      <dsp:nvSpPr>
        <dsp:cNvPr id="0" name=""/>
        <dsp:cNvSpPr/>
      </dsp:nvSpPr>
      <dsp:spPr>
        <a:xfrm>
          <a:off x="4121336" y="251843"/>
          <a:ext cx="840060" cy="840060"/>
        </a:xfrm>
        <a:prstGeom prst="ellipse">
          <a:avLst/>
        </a:prstGeom>
        <a:solidFill>
          <a:srgbClr val="00B0F0"/>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114C8AD-B68F-A440-B814-0B4A3AD94347}">
      <dsp:nvSpPr>
        <dsp:cNvPr id="0" name=""/>
        <dsp:cNvSpPr/>
      </dsp:nvSpPr>
      <dsp:spPr>
        <a:xfrm>
          <a:off x="59995" y="1344097"/>
          <a:ext cx="4096070" cy="672048"/>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33438" bIns="50800" numCol="1" spcCol="1270" anchor="ctr" anchorCtr="0">
          <a:noAutofit/>
        </a:bodyPr>
        <a:lstStyle/>
        <a:p>
          <a:pPr marL="0" lvl="0" indent="0" algn="r" defTabSz="889000">
            <a:lnSpc>
              <a:spcPct val="90000"/>
            </a:lnSpc>
            <a:spcBef>
              <a:spcPct val="0"/>
            </a:spcBef>
            <a:spcAft>
              <a:spcPct val="35000"/>
            </a:spcAft>
            <a:buNone/>
          </a:pPr>
          <a:r>
            <a:rPr lang="en-US" sz="2000" kern="1200" dirty="0"/>
            <a:t>2. </a:t>
          </a:r>
          <a:r>
            <a:rPr lang="en-US" sz="2000" kern="1200" dirty="0" err="1"/>
            <a:t>Layanan</a:t>
          </a:r>
          <a:r>
            <a:rPr lang="en-US" sz="2000" kern="1200" dirty="0"/>
            <a:t> </a:t>
          </a:r>
          <a:r>
            <a:rPr lang="en-US" sz="2000" kern="1200" dirty="0" err="1"/>
            <a:t>Supervisi</a:t>
          </a:r>
          <a:r>
            <a:rPr lang="en-US" sz="2000" kern="1200" dirty="0"/>
            <a:t> </a:t>
          </a:r>
          <a:r>
            <a:rPr lang="en-US" sz="2000" kern="1200" dirty="0" err="1"/>
            <a:t>Mutu</a:t>
          </a:r>
          <a:r>
            <a:rPr lang="en-US" sz="2000" kern="1200" dirty="0"/>
            <a:t> Pendidikan</a:t>
          </a:r>
        </a:p>
      </dsp:txBody>
      <dsp:txXfrm>
        <a:off x="59995" y="1344097"/>
        <a:ext cx="4096070" cy="672048"/>
      </dsp:txXfrm>
    </dsp:sp>
    <dsp:sp modelId="{78FDD4BC-B3D5-234A-9C62-8C1DEFF33B97}">
      <dsp:nvSpPr>
        <dsp:cNvPr id="0" name=""/>
        <dsp:cNvSpPr/>
      </dsp:nvSpPr>
      <dsp:spPr>
        <a:xfrm>
          <a:off x="3736036" y="1260090"/>
          <a:ext cx="840060" cy="840060"/>
        </a:xfrm>
        <a:prstGeom prst="ellipse">
          <a:avLst/>
        </a:prstGeom>
        <a:solidFill>
          <a:srgbClr val="00B0F0"/>
        </a:soli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9F2D35D-D02E-D646-BD7E-CB3A995F24B3}">
      <dsp:nvSpPr>
        <dsp:cNvPr id="0" name=""/>
        <dsp:cNvSpPr/>
      </dsp:nvSpPr>
      <dsp:spPr>
        <a:xfrm>
          <a:off x="59995" y="2352344"/>
          <a:ext cx="4096070" cy="672048"/>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33438" bIns="50800" numCol="1" spcCol="1270" anchor="ctr" anchorCtr="0">
          <a:noAutofit/>
        </a:bodyPr>
        <a:lstStyle/>
        <a:p>
          <a:pPr marL="0" lvl="0" indent="0" algn="r" defTabSz="889000">
            <a:lnSpc>
              <a:spcPct val="90000"/>
            </a:lnSpc>
            <a:spcBef>
              <a:spcPct val="0"/>
            </a:spcBef>
            <a:spcAft>
              <a:spcPct val="35000"/>
            </a:spcAft>
            <a:buNone/>
          </a:pPr>
          <a:r>
            <a:rPr lang="en-US" sz="2000" kern="1200" dirty="0"/>
            <a:t>3. </a:t>
          </a:r>
          <a:r>
            <a:rPr lang="en-US" sz="2000" kern="1200" dirty="0" err="1"/>
            <a:t>Layanan</a:t>
          </a:r>
          <a:r>
            <a:rPr lang="en-US" sz="2000" kern="1200" dirty="0"/>
            <a:t> </a:t>
          </a:r>
          <a:r>
            <a:rPr lang="en-US" sz="2000" kern="1200" dirty="0" err="1"/>
            <a:t>Permohonan</a:t>
          </a:r>
          <a:r>
            <a:rPr lang="en-US" sz="2000" kern="1200" dirty="0"/>
            <a:t> Surat-</a:t>
          </a:r>
          <a:r>
            <a:rPr lang="en-US" sz="2000" kern="1200" dirty="0" err="1"/>
            <a:t>surat</a:t>
          </a:r>
          <a:r>
            <a:rPr lang="en-US" sz="2000" kern="1200" dirty="0"/>
            <a:t> </a:t>
          </a:r>
          <a:r>
            <a:rPr lang="en-US" sz="2000" kern="1200" dirty="0" err="1"/>
            <a:t>Mahasiswa</a:t>
          </a:r>
          <a:r>
            <a:rPr lang="en-US" sz="2000" kern="1200" dirty="0"/>
            <a:t> dan Alumni</a:t>
          </a:r>
        </a:p>
      </dsp:txBody>
      <dsp:txXfrm>
        <a:off x="59995" y="2352344"/>
        <a:ext cx="4096070" cy="672048"/>
      </dsp:txXfrm>
    </dsp:sp>
    <dsp:sp modelId="{193A233F-1812-0C46-A0C3-AC7B129113CE}">
      <dsp:nvSpPr>
        <dsp:cNvPr id="0" name=""/>
        <dsp:cNvSpPr/>
      </dsp:nvSpPr>
      <dsp:spPr>
        <a:xfrm>
          <a:off x="3736036" y="2268338"/>
          <a:ext cx="840060" cy="840060"/>
        </a:xfrm>
        <a:prstGeom prst="ellipse">
          <a:avLst/>
        </a:prstGeom>
        <a:solidFill>
          <a:srgbClr val="00B0F0"/>
        </a:soli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FC39062-AE15-BB41-BC50-503B0E0E2479}">
      <dsp:nvSpPr>
        <dsp:cNvPr id="0" name=""/>
        <dsp:cNvSpPr/>
      </dsp:nvSpPr>
      <dsp:spPr>
        <a:xfrm>
          <a:off x="59995" y="3360591"/>
          <a:ext cx="4481371" cy="672048"/>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33438" bIns="50800" numCol="1" spcCol="1270" anchor="ctr" anchorCtr="0">
          <a:noAutofit/>
        </a:bodyPr>
        <a:lstStyle/>
        <a:p>
          <a:pPr marL="0" lvl="0" indent="0" algn="r" defTabSz="889000">
            <a:lnSpc>
              <a:spcPct val="90000"/>
            </a:lnSpc>
            <a:spcBef>
              <a:spcPct val="0"/>
            </a:spcBef>
            <a:spcAft>
              <a:spcPct val="35000"/>
            </a:spcAft>
            <a:buNone/>
          </a:pPr>
          <a:r>
            <a:rPr lang="en-US" sz="2000" kern="1200" dirty="0"/>
            <a:t>4. </a:t>
          </a:r>
          <a:r>
            <a:rPr lang="en-US" sz="2000" kern="1200" dirty="0" err="1"/>
            <a:t>Layanan</a:t>
          </a:r>
          <a:r>
            <a:rPr lang="en-US" sz="2000" kern="1200" dirty="0"/>
            <a:t> </a:t>
          </a:r>
          <a:r>
            <a:rPr lang="en-US" sz="2000" kern="1200" dirty="0" err="1"/>
            <a:t>Kerjasama</a:t>
          </a:r>
          <a:r>
            <a:rPr lang="en-US" sz="2000" kern="1200" dirty="0"/>
            <a:t> dan </a:t>
          </a:r>
          <a:r>
            <a:rPr lang="en-US" sz="2000" kern="1200" dirty="0" err="1"/>
            <a:t>Kemitraan</a:t>
          </a:r>
          <a:endParaRPr lang="en-US" sz="2000" kern="1200" dirty="0"/>
        </a:p>
      </dsp:txBody>
      <dsp:txXfrm>
        <a:off x="59995" y="3360591"/>
        <a:ext cx="4481371" cy="672048"/>
      </dsp:txXfrm>
    </dsp:sp>
    <dsp:sp modelId="{5695196F-3CF7-F147-AB65-CB29083AF216}">
      <dsp:nvSpPr>
        <dsp:cNvPr id="0" name=""/>
        <dsp:cNvSpPr/>
      </dsp:nvSpPr>
      <dsp:spPr>
        <a:xfrm>
          <a:off x="4121336" y="3276585"/>
          <a:ext cx="840060" cy="840060"/>
        </a:xfrm>
        <a:prstGeom prst="ellipse">
          <a:avLst/>
        </a:prstGeom>
        <a:solidFill>
          <a:srgbClr val="00B0F0"/>
        </a:soli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85CED-6897-8C43-8477-F829D7CAB443}">
      <dsp:nvSpPr>
        <dsp:cNvPr id="0" name=""/>
        <dsp:cNvSpPr/>
      </dsp:nvSpPr>
      <dsp:spPr>
        <a:xfrm>
          <a:off x="-5264466" y="-806285"/>
          <a:ext cx="6268883" cy="6268883"/>
        </a:xfrm>
        <a:prstGeom prst="blockArc">
          <a:avLst>
            <a:gd name="adj1" fmla="val 18900000"/>
            <a:gd name="adj2" fmla="val 2700000"/>
            <a:gd name="adj3" fmla="val 345"/>
          </a:avLst>
        </a:pr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7F2BFA2-5E8E-8144-9AD1-6F9BFDB52D77}">
      <dsp:nvSpPr>
        <dsp:cNvPr id="0" name=""/>
        <dsp:cNvSpPr/>
      </dsp:nvSpPr>
      <dsp:spPr>
        <a:xfrm>
          <a:off x="525878" y="357977"/>
          <a:ext cx="4444875" cy="71632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585"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1. </a:t>
          </a:r>
          <a:r>
            <a:rPr lang="en-US" sz="1500" kern="1200" dirty="0" err="1"/>
            <a:t>Pencanangan</a:t>
          </a:r>
          <a:r>
            <a:rPr lang="en-US" sz="1500" kern="1200" dirty="0"/>
            <a:t> dan </a:t>
          </a:r>
          <a:r>
            <a:rPr lang="en-US" sz="1500" kern="1200" dirty="0" err="1"/>
            <a:t>Penandatanganan</a:t>
          </a:r>
          <a:r>
            <a:rPr lang="en-US" sz="1500" kern="1200" dirty="0"/>
            <a:t> </a:t>
          </a:r>
          <a:r>
            <a:rPr lang="en-US" sz="1500" kern="1200" dirty="0" err="1"/>
            <a:t>Komitmen</a:t>
          </a:r>
          <a:r>
            <a:rPr lang="en-US" sz="1500" kern="1200" dirty="0"/>
            <a:t> </a:t>
          </a:r>
          <a:r>
            <a:rPr lang="en-US" sz="1500" kern="1200" dirty="0" err="1"/>
            <a:t>Siap</a:t>
          </a:r>
          <a:r>
            <a:rPr lang="en-US" sz="1500" kern="1200" dirty="0"/>
            <a:t> ZI/WBK </a:t>
          </a:r>
        </a:p>
      </dsp:txBody>
      <dsp:txXfrm>
        <a:off x="525878" y="357977"/>
        <a:ext cx="4444875" cy="716327"/>
      </dsp:txXfrm>
    </dsp:sp>
    <dsp:sp modelId="{712A0E5C-A14F-7A4F-A8BB-832DAB522C90}">
      <dsp:nvSpPr>
        <dsp:cNvPr id="0" name=""/>
        <dsp:cNvSpPr/>
      </dsp:nvSpPr>
      <dsp:spPr>
        <a:xfrm>
          <a:off x="78174" y="268436"/>
          <a:ext cx="895408" cy="895408"/>
        </a:xfrm>
        <a:prstGeom prst="ellipse">
          <a:avLst/>
        </a:prstGeom>
        <a:solidFill>
          <a:srgbClr val="00B0F0"/>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114C8AD-B68F-A440-B814-0B4A3AD94347}">
      <dsp:nvSpPr>
        <dsp:cNvPr id="0" name=""/>
        <dsp:cNvSpPr/>
      </dsp:nvSpPr>
      <dsp:spPr>
        <a:xfrm>
          <a:off x="936565" y="1432654"/>
          <a:ext cx="4034188" cy="716327"/>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585"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2. </a:t>
          </a:r>
          <a:r>
            <a:rPr lang="en-US" sz="1500" kern="1200" dirty="0" err="1"/>
            <a:t>Penandatanganan</a:t>
          </a:r>
          <a:r>
            <a:rPr lang="en-US" sz="1500" kern="1200" dirty="0"/>
            <a:t> </a:t>
          </a:r>
          <a:r>
            <a:rPr lang="en-US" sz="1500" kern="1200" dirty="0" err="1"/>
            <a:t>Pakta</a:t>
          </a:r>
          <a:r>
            <a:rPr lang="en-US" sz="1500" kern="1200" dirty="0"/>
            <a:t> </a:t>
          </a:r>
          <a:r>
            <a:rPr lang="en-US" sz="1500" kern="1200" dirty="0" err="1"/>
            <a:t>Integritas</a:t>
          </a:r>
          <a:r>
            <a:rPr lang="en-US" sz="1500" kern="1200" dirty="0"/>
            <a:t> </a:t>
          </a:r>
        </a:p>
      </dsp:txBody>
      <dsp:txXfrm>
        <a:off x="936565" y="1432654"/>
        <a:ext cx="4034188" cy="716327"/>
      </dsp:txXfrm>
    </dsp:sp>
    <dsp:sp modelId="{78FDD4BC-B3D5-234A-9C62-8C1DEFF33B97}">
      <dsp:nvSpPr>
        <dsp:cNvPr id="0" name=""/>
        <dsp:cNvSpPr/>
      </dsp:nvSpPr>
      <dsp:spPr>
        <a:xfrm>
          <a:off x="488861" y="1343113"/>
          <a:ext cx="895408" cy="895408"/>
        </a:xfrm>
        <a:prstGeom prst="ellipse">
          <a:avLst/>
        </a:prstGeom>
        <a:solidFill>
          <a:srgbClr val="00B0F0"/>
        </a:solid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9F2D35D-D02E-D646-BD7E-CB3A995F24B3}">
      <dsp:nvSpPr>
        <dsp:cNvPr id="0" name=""/>
        <dsp:cNvSpPr/>
      </dsp:nvSpPr>
      <dsp:spPr>
        <a:xfrm>
          <a:off x="936565" y="2507330"/>
          <a:ext cx="4034188" cy="716327"/>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585"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3. </a:t>
          </a:r>
          <a:r>
            <a:rPr lang="en-US" sz="1500" kern="1200" dirty="0" err="1"/>
            <a:t>Komitmen</a:t>
          </a:r>
          <a:r>
            <a:rPr lang="en-US" sz="1500" kern="1200" dirty="0"/>
            <a:t> Bersama </a:t>
          </a:r>
          <a:r>
            <a:rPr lang="en-US" sz="1500" kern="1200" dirty="0" err="1"/>
            <a:t>Seluruh</a:t>
          </a:r>
          <a:r>
            <a:rPr lang="en-US" sz="1500" kern="1200" dirty="0"/>
            <a:t> </a:t>
          </a:r>
          <a:r>
            <a:rPr lang="en-US" sz="1500" kern="1200" dirty="0" err="1"/>
            <a:t>Pegawai</a:t>
          </a:r>
          <a:r>
            <a:rPr lang="en-US" sz="1500" kern="1200" dirty="0"/>
            <a:t> </a:t>
          </a:r>
          <a:r>
            <a:rPr lang="en-US" sz="1500" kern="1200" dirty="0" err="1"/>
            <a:t>dalam</a:t>
          </a:r>
          <a:r>
            <a:rPr lang="en-US" sz="1500" kern="1200" dirty="0"/>
            <a:t> </a:t>
          </a:r>
          <a:r>
            <a:rPr lang="en-US" sz="1500" kern="1200" dirty="0" err="1"/>
            <a:t>Perubahan</a:t>
          </a:r>
          <a:r>
            <a:rPr lang="en-US" sz="1500" kern="1200" dirty="0"/>
            <a:t> Pola </a:t>
          </a:r>
          <a:r>
            <a:rPr lang="en-US" sz="1500" kern="1200" dirty="0" err="1"/>
            <a:t>Pikir</a:t>
          </a:r>
          <a:r>
            <a:rPr lang="en-US" sz="1500" kern="1200" dirty="0"/>
            <a:t> dan </a:t>
          </a:r>
          <a:r>
            <a:rPr lang="en-US" sz="1500" kern="1200" dirty="0" err="1"/>
            <a:t>Budaya</a:t>
          </a:r>
          <a:r>
            <a:rPr lang="en-US" sz="1500" kern="1200" dirty="0"/>
            <a:t> </a:t>
          </a:r>
          <a:r>
            <a:rPr lang="en-US" sz="1500" kern="1200" dirty="0" err="1"/>
            <a:t>Kerja</a:t>
          </a:r>
          <a:endParaRPr lang="en-US" sz="1500" kern="1200" dirty="0"/>
        </a:p>
      </dsp:txBody>
      <dsp:txXfrm>
        <a:off x="936565" y="2507330"/>
        <a:ext cx="4034188" cy="716327"/>
      </dsp:txXfrm>
    </dsp:sp>
    <dsp:sp modelId="{193A233F-1812-0C46-A0C3-AC7B129113CE}">
      <dsp:nvSpPr>
        <dsp:cNvPr id="0" name=""/>
        <dsp:cNvSpPr/>
      </dsp:nvSpPr>
      <dsp:spPr>
        <a:xfrm>
          <a:off x="488861" y="2417790"/>
          <a:ext cx="895408" cy="895408"/>
        </a:xfrm>
        <a:prstGeom prst="ellipse">
          <a:avLst/>
        </a:prstGeom>
        <a:solidFill>
          <a:srgbClr val="00B0F0"/>
        </a:solid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FC39062-AE15-BB41-BC50-503B0E0E2479}">
      <dsp:nvSpPr>
        <dsp:cNvPr id="0" name=""/>
        <dsp:cNvSpPr/>
      </dsp:nvSpPr>
      <dsp:spPr>
        <a:xfrm>
          <a:off x="525878" y="3582007"/>
          <a:ext cx="4444875" cy="716327"/>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8585"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dirty="0"/>
            <a:t>4. </a:t>
          </a:r>
          <a:r>
            <a:rPr lang="en-US" sz="1500" kern="1200" dirty="0" err="1"/>
            <a:t>Komitmen</a:t>
          </a:r>
          <a:r>
            <a:rPr lang="en-US" sz="1500" kern="1200" dirty="0"/>
            <a:t> </a:t>
          </a:r>
          <a:r>
            <a:rPr lang="en-US" sz="1500" kern="1200" dirty="0" err="1"/>
            <a:t>membangun</a:t>
          </a:r>
          <a:r>
            <a:rPr lang="en-US" sz="1500" kern="1200" dirty="0"/>
            <a:t> ZI/WBK </a:t>
          </a:r>
          <a:r>
            <a:rPr lang="en-US" sz="1500" kern="1200" dirty="0" err="1"/>
            <a:t>dalam</a:t>
          </a:r>
          <a:r>
            <a:rPr lang="en-US" sz="1500" kern="1200" dirty="0"/>
            <a:t> Workshop Tunas </a:t>
          </a:r>
          <a:r>
            <a:rPr lang="en-US" sz="1500" kern="1200" dirty="0" err="1"/>
            <a:t>Integritas</a:t>
          </a:r>
          <a:r>
            <a:rPr lang="en-US" sz="1500" kern="1200" dirty="0"/>
            <a:t> </a:t>
          </a:r>
        </a:p>
      </dsp:txBody>
      <dsp:txXfrm>
        <a:off x="525878" y="3582007"/>
        <a:ext cx="4444875" cy="716327"/>
      </dsp:txXfrm>
    </dsp:sp>
    <dsp:sp modelId="{5695196F-3CF7-F147-AB65-CB29083AF216}">
      <dsp:nvSpPr>
        <dsp:cNvPr id="0" name=""/>
        <dsp:cNvSpPr/>
      </dsp:nvSpPr>
      <dsp:spPr>
        <a:xfrm>
          <a:off x="78174" y="3492466"/>
          <a:ext cx="895408" cy="895408"/>
        </a:xfrm>
        <a:prstGeom prst="ellipse">
          <a:avLst/>
        </a:prstGeom>
        <a:solidFill>
          <a:srgbClr val="00B0F0"/>
        </a:soli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FBEB2-F5E8-4C1E-BEFC-8D5E113E9D2B}">
      <dsp:nvSpPr>
        <dsp:cNvPr id="0" name=""/>
        <dsp:cNvSpPr/>
      </dsp:nvSpPr>
      <dsp:spPr>
        <a:xfrm rot="16200000">
          <a:off x="-1115493" y="1119163"/>
          <a:ext cx="5769002" cy="3530674"/>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id-ID" sz="1400" b="1" kern="1200" dirty="0">
              <a:solidFill>
                <a:schemeClr val="tx1"/>
              </a:solidFill>
              <a:latin typeface="Arial" panose="020B0604020202020204" pitchFamily="34" charset="0"/>
              <a:cs typeface="Arial" panose="020B0604020202020204" pitchFamily="34" charset="0"/>
            </a:rPr>
            <a:t>Dulu</a:t>
          </a:r>
        </a:p>
        <a:p>
          <a:pPr marL="114300" lvl="1" indent="-114300" algn="l" defTabSz="622300">
            <a:lnSpc>
              <a:spcPct val="90000"/>
            </a:lnSpc>
            <a:spcBef>
              <a:spcPct val="0"/>
            </a:spcBef>
            <a:spcAft>
              <a:spcPct val="15000"/>
            </a:spcAft>
            <a:buClrTx/>
            <a:buSzTx/>
            <a:buFont typeface="Arial" panose="020B0604020202020204" pitchFamily="34" charset="0"/>
            <a:buChar char="•"/>
          </a:pP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Tim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ZI WBK</a:t>
          </a:r>
          <a:endParaRPr lang="id-ID" sz="1400" kern="1200" dirty="0">
            <a:solidFill>
              <a:schemeClr val="tx1"/>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Pencanangan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Pembangunan ZI WBK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serta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penyususunan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Dokumen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Rencana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juga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telah</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disosialisasikan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spanduk</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banner, SSO, media social (FB, Instagram), website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Undip</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Website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Fakultas</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Teknik</a:t>
          </a: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terbentuk</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perubahan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perilaku</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pegawai</a:t>
          </a:r>
          <a:endPar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dilakukan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oleh Role Model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sederhana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seperti</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Role Model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datang</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lebih</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awal</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melakukan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senyum</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salam</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sapa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melayani</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dengan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cepat</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sigap</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ramah</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role model juga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melakukan</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inovasi</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pada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bidang</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nya</a:t>
          </a:r>
          <a:r>
            <a:rPr kumimoji="0" lang="en-US" sz="1400" b="0" i="0" u="none" strike="noStrike" kern="1200" cap="none" spc="0" normalizeH="0" baseline="0" noProof="0" dirty="0">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masing-masing</a:t>
          </a:r>
          <a:endParaRPr lang="id-ID" sz="1400" kern="1200" dirty="0">
            <a:solidFill>
              <a:schemeClr val="tx1"/>
            </a:solidFill>
            <a:latin typeface="Arial" panose="020B0604020202020204" pitchFamily="34" charset="0"/>
            <a:cs typeface="Arial" panose="020B0604020202020204" pitchFamily="34" charset="0"/>
          </a:endParaRPr>
        </a:p>
      </dsp:txBody>
      <dsp:txXfrm rot="5400000">
        <a:off x="3671" y="1153799"/>
        <a:ext cx="3530674" cy="3461402"/>
      </dsp:txXfrm>
    </dsp:sp>
    <dsp:sp modelId="{1D9D4A93-E75D-43E7-A5A2-71B96A40171B}">
      <dsp:nvSpPr>
        <dsp:cNvPr id="0" name=""/>
        <dsp:cNvSpPr/>
      </dsp:nvSpPr>
      <dsp:spPr>
        <a:xfrm rot="16200000">
          <a:off x="2679982" y="1119163"/>
          <a:ext cx="5769002" cy="3530674"/>
        </a:xfrm>
        <a:prstGeom prst="flowChartManualOperati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id-ID" sz="1400" b="1" kern="1200" dirty="0">
              <a:solidFill>
                <a:schemeClr val="bg1"/>
              </a:solidFill>
              <a:latin typeface="Arial" panose="020B0604020202020204" pitchFamily="34" charset="0"/>
              <a:cs typeface="Arial" panose="020B0604020202020204" pitchFamily="34" charset="0"/>
            </a:rPr>
            <a:t>Sekarang</a:t>
          </a: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Tim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ZI WBK</a:t>
          </a: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Sosialisasi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Rencana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semua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media yang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telah</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dipantau</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diperbaiki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serta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di-update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dalam</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Program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rutin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berkala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a:t>
          </a: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terbentuk</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perubahan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perilaku</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pegawai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dengan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apel</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pagi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komitmen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Bersama dan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pelatihan-pelatihan</a:t>
          </a:r>
          <a:endPar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Agen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Perubahan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membentuk</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English Class</a:t>
          </a:r>
          <a:r>
            <a:rPr kumimoji="0" lang="en-US" sz="1400" b="0" i="1"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yang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bernama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Tim Zona </a:t>
          </a:r>
          <a:r>
            <a:rPr kumimoji="0" lang="en-US" sz="1400" b="1" i="1"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Berbahasa</a:t>
          </a:r>
          <a:r>
            <a:rPr kumimoji="0" lang="en-US" sz="1400" b="1" i="1"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Inggris</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melakukan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kegiatan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diskusi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belajar</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bersama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hari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Senin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Rabu, dan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Jumat</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Sekarang</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berkembang</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menjadi</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2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dua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kelas</a:t>
          </a:r>
          <a:endPar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Pembangunan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budaya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kerja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pola</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pikir</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sudah</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dilakukan</a:t>
          </a:r>
          <a:r>
            <a:rPr kumimoji="0" lang="en-US" sz="1400" b="0"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0" i="0" u="none" strike="noStrike" kern="1200" cap="none" spc="0" normalizeH="0" baseline="0" noProof="0" dirty="0" err="1">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adalah</a:t>
          </a:r>
          <a:r>
            <a:rPr kumimoji="0" lang="en-US" sz="1400" b="0" i="1"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400" b="1" i="1"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English on Monday</a:t>
          </a:r>
          <a:endParaRPr kumimoji="0" lang="en-US" sz="1400" b="1" i="0" u="none" strike="noStrike" kern="1200" cap="none" spc="0" normalizeH="0" baseline="0" noProof="0" dirty="0">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sp:txBody>
      <dsp:txXfrm rot="5400000">
        <a:off x="3799146" y="1153799"/>
        <a:ext cx="3530674" cy="3461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FBEB2-F5E8-4C1E-BEFC-8D5E113E9D2B}">
      <dsp:nvSpPr>
        <dsp:cNvPr id="0" name=""/>
        <dsp:cNvSpPr/>
      </dsp:nvSpPr>
      <dsp:spPr>
        <a:xfrm rot="16200000">
          <a:off x="-1153238" y="1156909"/>
          <a:ext cx="5844493" cy="3530674"/>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just" defTabSz="711200">
            <a:lnSpc>
              <a:spcPct val="90000"/>
            </a:lnSpc>
            <a:spcBef>
              <a:spcPct val="0"/>
            </a:spcBef>
            <a:spcAft>
              <a:spcPct val="35000"/>
            </a:spcAft>
            <a:buNone/>
          </a:pPr>
          <a:r>
            <a:rPr lang="id-ID" sz="1600" b="1" kern="1200" dirty="0">
              <a:solidFill>
                <a:schemeClr val="tx1"/>
              </a:solidFill>
              <a:latin typeface="Arial" panose="020B0604020202020204" pitchFamily="34" charset="0"/>
              <a:cs typeface="Arial" panose="020B0604020202020204" pitchFamily="34" charset="0"/>
            </a:rPr>
            <a:t>Dulu</a:t>
          </a:r>
        </a:p>
        <a:p>
          <a:pPr marL="171450" lvl="1" indent="-171450" algn="just" defTabSz="711200">
            <a:lnSpc>
              <a:spcPct val="9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pengklasifikasian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SOP</a:t>
          </a:r>
        </a:p>
        <a:p>
          <a:pPr marL="171450" lvl="1" indent="-171450" algn="just" defTabSz="711200">
            <a:lnSpc>
              <a:spcPct val="9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Pengukuran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kinerja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manual</a:t>
          </a:r>
        </a:p>
        <a:p>
          <a:pPr marL="171450" lvl="1" indent="-171450" algn="just" defTabSz="711200">
            <a:lnSpc>
              <a:spcPct val="9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kepegawaian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yang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terintegrasi</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71450" lvl="1" indent="-171450" algn="just" defTabSz="711200">
            <a:lnSpc>
              <a:spcPct val="90000"/>
            </a:lnSpc>
            <a:spcBef>
              <a:spcPct val="0"/>
            </a:spcBef>
            <a:spcAft>
              <a:spcPct val="15000"/>
            </a:spcAft>
            <a:buChar cha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Masih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sedikit</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pelayanan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kepada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publik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dengan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71450" lvl="1" indent="-171450" algn="just" defTabSz="711200">
            <a:lnSpc>
              <a:spcPct val="9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pengaturan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keterbukaan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public</a:t>
          </a:r>
        </a:p>
        <a:p>
          <a:pPr marL="171450" lvl="1" indent="-171450" algn="just" defTabSz="711200">
            <a:lnSpc>
              <a:spcPct val="9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E-</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Offfice</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terkait</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persuratan</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dsp:txBody>
      <dsp:txXfrm rot="5400000">
        <a:off x="3672" y="1168898"/>
        <a:ext cx="3530674" cy="3506695"/>
      </dsp:txXfrm>
    </dsp:sp>
    <dsp:sp modelId="{1D9D4A93-E75D-43E7-A5A2-71B96A40171B}">
      <dsp:nvSpPr>
        <dsp:cNvPr id="0" name=""/>
        <dsp:cNvSpPr/>
      </dsp:nvSpPr>
      <dsp:spPr>
        <a:xfrm rot="16200000">
          <a:off x="2642236" y="1156909"/>
          <a:ext cx="5844493" cy="3530674"/>
        </a:xfrm>
        <a:prstGeom prst="flowChartManualOperati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t" anchorCtr="0">
          <a:noAutofit/>
        </a:bodyPr>
        <a:lstStyle/>
        <a:p>
          <a:pPr marL="0" lvl="0" indent="0" algn="just" defTabSz="666750">
            <a:lnSpc>
              <a:spcPct val="90000"/>
            </a:lnSpc>
            <a:spcBef>
              <a:spcPct val="0"/>
            </a:spcBef>
            <a:spcAft>
              <a:spcPct val="35000"/>
            </a:spcAft>
            <a:buNone/>
          </a:pPr>
          <a:r>
            <a:rPr lang="id-ID" sz="1500" b="1" kern="1200" dirty="0">
              <a:solidFill>
                <a:schemeClr val="bg1"/>
              </a:solidFill>
              <a:latin typeface="Arial" panose="020B0604020202020204" pitchFamily="34" charset="0"/>
              <a:cs typeface="Arial" panose="020B0604020202020204" pitchFamily="34" charset="0"/>
            </a:rPr>
            <a:t>Sekarang</a:t>
          </a:r>
        </a:p>
        <a:p>
          <a:pPr marL="114300" lvl="1" indent="-114300" algn="just" defTabSz="666750">
            <a:lnSpc>
              <a:spcPct val="90000"/>
            </a:lnSpc>
            <a:spcBef>
              <a:spcPct val="0"/>
            </a:spcBef>
            <a:spcAft>
              <a:spcPct val="15000"/>
            </a:spcAft>
            <a:buClrTx/>
            <a:buSzTx/>
            <a:buFont typeface="Arial" panose="020B0604020202020204" pitchFamily="34" charset="0"/>
            <a:buChar char="•"/>
          </a:pPr>
          <a:r>
            <a:rPr lang="id-ID" sz="1500" kern="1200" dirty="0">
              <a:solidFill>
                <a:schemeClr val="bg1"/>
              </a:solidFill>
              <a:latin typeface="Arial" panose="020B0604020202020204" pitchFamily="34" charset="0"/>
              <a:cs typeface="Arial" panose="020B0604020202020204" pitchFamily="34" charset="0"/>
            </a:rPr>
            <a:t>Ada pengklasifikasian SOP yaitu SOP utama dan SOP pendukung sehingga memudahkan untuk review SOP.
Pengukuran sudah menggunakan teknologi informasi melalui SI IKU (tingkat fakultas) dan Cakradipa (tingkat universitas)
Operasionalisasi kepegawaian dengan sistem informasi terintegrasi dengan E-DUK dan SSO (SKP Dosen-Tendik, BKD) 
</a:t>
          </a:r>
          <a:r>
            <a:rPr lang="en-US" sz="1500" kern="1200" dirty="0" err="1">
              <a:solidFill>
                <a:schemeClr val="bg1"/>
              </a:solidFill>
              <a:latin typeface="Arial" panose="020B0604020202020204" pitchFamily="34" charset="0"/>
              <a:cs typeface="Arial" panose="020B0604020202020204" pitchFamily="34" charset="0"/>
            </a:rPr>
            <a:t>Seluruh</a:t>
          </a:r>
          <a:r>
            <a:rPr lang="en-US" sz="1500" kern="1200" dirty="0">
              <a:solidFill>
                <a:schemeClr val="bg1"/>
              </a:solidFill>
              <a:latin typeface="Arial" panose="020B0604020202020204" pitchFamily="34" charset="0"/>
              <a:cs typeface="Arial" panose="020B0604020202020204" pitchFamily="34" charset="0"/>
            </a:rPr>
            <a:t> </a:t>
          </a:r>
          <a:r>
            <a:rPr lang="id-ID" sz="1500" kern="1200" dirty="0">
              <a:solidFill>
                <a:schemeClr val="bg1"/>
              </a:solidFill>
              <a:latin typeface="Arial" panose="020B0604020202020204" pitchFamily="34" charset="0"/>
              <a:cs typeface="Arial" panose="020B0604020202020204" pitchFamily="34" charset="0"/>
            </a:rPr>
            <a:t>pelayanan kepada publik sudah menggunakan sistem informasi yang terintegrasi 
Sudah ada </a:t>
          </a:r>
          <a:r>
            <a:rPr lang="en-US" sz="1500" kern="1200" dirty="0" err="1">
              <a:solidFill>
                <a:schemeClr val="bg1"/>
              </a:solidFill>
              <a:latin typeface="Arial" panose="020B0604020202020204" pitchFamily="34" charset="0"/>
              <a:cs typeface="Arial" panose="020B0604020202020204" pitchFamily="34" charset="0"/>
            </a:rPr>
            <a:t>implementasi</a:t>
          </a:r>
          <a:r>
            <a:rPr lang="en-US" sz="1500" kern="1200" dirty="0">
              <a:solidFill>
                <a:schemeClr val="bg1"/>
              </a:solidFill>
              <a:latin typeface="Arial" panose="020B0604020202020204" pitchFamily="34" charset="0"/>
              <a:cs typeface="Arial" panose="020B0604020202020204" pitchFamily="34" charset="0"/>
            </a:rPr>
            <a:t> E-Office</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dsp:txBody>
      <dsp:txXfrm rot="5400000">
        <a:off x="3799146" y="1168898"/>
        <a:ext cx="3530674" cy="35066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FBEB2-F5E8-4C1E-BEFC-8D5E113E9D2B}">
      <dsp:nvSpPr>
        <dsp:cNvPr id="0" name=""/>
        <dsp:cNvSpPr/>
      </dsp:nvSpPr>
      <dsp:spPr>
        <a:xfrm rot="16200000">
          <a:off x="-940325" y="943996"/>
          <a:ext cx="5418667" cy="3530674"/>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id-ID" sz="1600" b="1" kern="1200" dirty="0">
              <a:solidFill>
                <a:schemeClr val="tx1"/>
              </a:solidFill>
              <a:latin typeface="Arial" panose="020B0604020202020204" pitchFamily="34" charset="0"/>
              <a:cs typeface="Arial" panose="020B0604020202020204" pitchFamily="34" charset="0"/>
            </a:rPr>
            <a:t>Dulu</a:t>
          </a:r>
        </a:p>
        <a:p>
          <a:pPr marL="171450" lvl="1" indent="-171450" algn="l" defTabSz="711200">
            <a:lnSpc>
              <a:spcPct val="90000"/>
            </a:lnSpc>
            <a:spcBef>
              <a:spcPct val="0"/>
            </a:spcBef>
            <a:spcAft>
              <a:spcPct val="15000"/>
            </a:spcAft>
            <a:buChar char="•"/>
          </a:pPr>
          <a:r>
            <a:rPr lang="en-ID" sz="1600" kern="1200" dirty="0" err="1">
              <a:solidFill>
                <a:schemeClr val="tx1"/>
              </a:solidFill>
              <a:latin typeface="Arial" panose="020B0604020202020204" pitchFamily="34" charset="0"/>
              <a:cs typeface="Arial" panose="020B0604020202020204" pitchFamily="34" charset="0"/>
            </a:rPr>
            <a:t>Jumlah</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pegawai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tidak</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sesuai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kebutuhan</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lembaga</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D" sz="1600" kern="1200" dirty="0" err="1">
              <a:solidFill>
                <a:schemeClr val="tx1"/>
              </a:solidFill>
              <a:latin typeface="Arial" panose="020B0604020202020204" pitchFamily="34" charset="0"/>
              <a:cs typeface="Arial" panose="020B0604020202020204" pitchFamily="34" charset="0"/>
            </a:rPr>
            <a:t>Peningkatan</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kompetensi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pegawai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masih</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kurang</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dari</a:t>
          </a:r>
          <a:r>
            <a:rPr lang="en-ID" sz="1600" kern="1200" dirty="0">
              <a:solidFill>
                <a:schemeClr val="tx1"/>
              </a:solidFill>
              <a:latin typeface="Arial" panose="020B0604020202020204" pitchFamily="34" charset="0"/>
              <a:cs typeface="Arial" panose="020B0604020202020204" pitchFamily="34" charset="0"/>
            </a:rPr>
            <a:t> 50%</a:t>
          </a:r>
          <a:endParaRPr lang="en-US"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D" sz="1600" kern="1200" dirty="0">
              <a:solidFill>
                <a:schemeClr val="tx1"/>
              </a:solidFill>
              <a:latin typeface="Arial" panose="020B0604020202020204" pitchFamily="34" charset="0"/>
              <a:cs typeface="Arial" panose="020B0604020202020204" pitchFamily="34" charset="0"/>
            </a:rPr>
            <a:t>Tingkat </a:t>
          </a:r>
          <a:r>
            <a:rPr lang="en-ID" sz="1600" kern="1200" dirty="0" err="1">
              <a:solidFill>
                <a:schemeClr val="tx1"/>
              </a:solidFill>
              <a:latin typeface="Arial" panose="020B0604020202020204" pitchFamily="34" charset="0"/>
              <a:cs typeface="Arial" panose="020B0604020202020204" pitchFamily="34" charset="0"/>
            </a:rPr>
            <a:t>keterlambatan</a:t>
          </a:r>
          <a:r>
            <a:rPr lang="en-ID" sz="1600" kern="1200" dirty="0">
              <a:solidFill>
                <a:schemeClr val="tx1"/>
              </a:solidFill>
              <a:latin typeface="Arial" panose="020B0604020202020204" pitchFamily="34" charset="0"/>
              <a:cs typeface="Arial" panose="020B0604020202020204" pitchFamily="34" charset="0"/>
            </a:rPr>
            <a:t> dan </a:t>
          </a:r>
          <a:r>
            <a:rPr lang="en-ID" sz="1600" kern="1200" dirty="0" err="1">
              <a:solidFill>
                <a:schemeClr val="tx1"/>
              </a:solidFill>
              <a:latin typeface="Arial" panose="020B0604020202020204" pitchFamily="34" charset="0"/>
              <a:cs typeface="Arial" panose="020B0604020202020204" pitchFamily="34" charset="0"/>
            </a:rPr>
            <a:t>ketidakhadiran</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pegawai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masih</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cukup</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banyak</a:t>
          </a:r>
          <a:endParaRPr lang="en-US"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D" sz="1600" kern="1200" dirty="0">
              <a:solidFill>
                <a:schemeClr val="tx1"/>
              </a:solidFill>
              <a:latin typeface="Arial" panose="020B0604020202020204" pitchFamily="34" charset="0"/>
              <a:cs typeface="Arial" panose="020B0604020202020204" pitchFamily="34" charset="0"/>
            </a:rPr>
            <a:t>Data </a:t>
          </a:r>
          <a:r>
            <a:rPr lang="en-ID" sz="1600" kern="1200" dirty="0" err="1">
              <a:solidFill>
                <a:schemeClr val="tx1"/>
              </a:solidFill>
              <a:latin typeface="Arial" panose="020B0604020202020204" pitchFamily="34" charset="0"/>
              <a:cs typeface="Arial" panose="020B0604020202020204" pitchFamily="34" charset="0"/>
            </a:rPr>
            <a:t>masih</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belum</a:t>
          </a:r>
          <a:r>
            <a:rPr lang="en-ID" sz="1600" kern="1200" dirty="0">
              <a:solidFill>
                <a:schemeClr val="tx1"/>
              </a:solidFill>
              <a:latin typeface="Arial" panose="020B0604020202020204" pitchFamily="34" charset="0"/>
              <a:cs typeface="Arial" panose="020B0604020202020204" pitchFamily="34" charset="0"/>
            </a:rPr>
            <a:t> update </a:t>
          </a:r>
          <a:r>
            <a:rPr lang="en-ID" sz="1600" kern="1200" dirty="0" err="1">
              <a:solidFill>
                <a:schemeClr val="tx1"/>
              </a:solidFill>
              <a:latin typeface="Arial" panose="020B0604020202020204" pitchFamily="34" charset="0"/>
              <a:cs typeface="Arial" panose="020B0604020202020204" pitchFamily="34" charset="0"/>
            </a:rPr>
            <a:t>untuk</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seluruh</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pegawai</a:t>
          </a:r>
          <a:endParaRPr lang="en-US"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ID" sz="1600" kern="1200" dirty="0" err="1">
              <a:solidFill>
                <a:schemeClr val="tx1"/>
              </a:solidFill>
              <a:latin typeface="Arial" panose="020B0604020202020204" pitchFamily="34" charset="0"/>
              <a:cs typeface="Arial" panose="020B0604020202020204" pitchFamily="34" charset="0"/>
            </a:rPr>
            <a:t>Belum</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ada</a:t>
          </a:r>
          <a:r>
            <a:rPr lang="en-ID" sz="1600" kern="1200" dirty="0">
              <a:solidFill>
                <a:schemeClr val="tx1"/>
              </a:solidFill>
              <a:latin typeface="Arial" panose="020B0604020202020204" pitchFamily="34" charset="0"/>
              <a:cs typeface="Arial" panose="020B0604020202020204" pitchFamily="34" charset="0"/>
            </a:rPr>
            <a:t> monitoring </a:t>
          </a:r>
          <a:r>
            <a:rPr lang="en-ID" sz="1600" kern="1200" dirty="0" err="1">
              <a:solidFill>
                <a:schemeClr val="tx1"/>
              </a:solidFill>
              <a:latin typeface="Arial" panose="020B0604020202020204" pitchFamily="34" charset="0"/>
              <a:cs typeface="Arial" panose="020B0604020202020204" pitchFamily="34" charset="0"/>
            </a:rPr>
            <a:t>terkait</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penempatan</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mutasi</a:t>
          </a:r>
          <a:r>
            <a:rPr lang="en-ID" sz="1600" kern="1200" dirty="0">
              <a:solidFill>
                <a:schemeClr val="tx1"/>
              </a:solidFill>
              <a:latin typeface="Arial" panose="020B0604020202020204" pitchFamily="34" charset="0"/>
              <a:cs typeface="Arial" panose="020B0604020202020204" pitchFamily="34" charset="0"/>
            </a:rPr>
            <a:t> dan </a:t>
          </a:r>
          <a:r>
            <a:rPr lang="en-ID" sz="1600" kern="1200" dirty="0" err="1">
              <a:solidFill>
                <a:schemeClr val="tx1"/>
              </a:solidFill>
              <a:latin typeface="Arial" panose="020B0604020202020204" pitchFamily="34" charset="0"/>
              <a:cs typeface="Arial" panose="020B0604020202020204" pitchFamily="34" charset="0"/>
            </a:rPr>
            <a:t>pengembangan</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kompetensi</a:t>
          </a:r>
          <a:r>
            <a:rPr lang="en-ID" sz="1600" kern="1200" dirty="0">
              <a:solidFill>
                <a:schemeClr val="tx1"/>
              </a:solidFill>
              <a:latin typeface="Arial" panose="020B0604020202020204" pitchFamily="34" charset="0"/>
              <a:cs typeface="Arial" panose="020B0604020202020204" pitchFamily="34" charset="0"/>
            </a:rPr>
            <a:t> </a:t>
          </a:r>
          <a:r>
            <a:rPr lang="en-ID" sz="1600" kern="1200" dirty="0" err="1">
              <a:solidFill>
                <a:schemeClr val="tx1"/>
              </a:solidFill>
              <a:latin typeface="Arial" panose="020B0604020202020204" pitchFamily="34" charset="0"/>
              <a:cs typeface="Arial" panose="020B0604020202020204" pitchFamily="34" charset="0"/>
            </a:rPr>
            <a:t>pegawai</a:t>
          </a:r>
          <a:endParaRPr lang="en-ID"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chemeClr val="tx1"/>
              </a:solidFill>
              <a:latin typeface="Arial" panose="020B0604020202020204" pitchFamily="34" charset="0"/>
              <a:cs typeface="Arial" panose="020B0604020202020204" pitchFamily="34" charset="0"/>
            </a:rPr>
            <a:t>SKP </a:t>
          </a:r>
          <a:r>
            <a:rPr lang="en-US" sz="1600" kern="1200" dirty="0" err="1">
              <a:solidFill>
                <a:schemeClr val="tx1"/>
              </a:solidFill>
              <a:latin typeface="Arial" panose="020B0604020202020204" pitchFamily="34" charset="0"/>
              <a:cs typeface="Arial" panose="020B0604020202020204" pitchFamily="34" charset="0"/>
            </a:rPr>
            <a:t>Tendik</a:t>
          </a:r>
          <a:r>
            <a:rPr lang="en-US" sz="1600" kern="1200" dirty="0">
              <a:solidFill>
                <a:schemeClr val="tx1"/>
              </a:solidFill>
              <a:latin typeface="Arial" panose="020B0604020202020204" pitchFamily="34" charset="0"/>
              <a:cs typeface="Arial" panose="020B0604020202020204" pitchFamily="34" charset="0"/>
            </a:rPr>
            <a:t> </a:t>
          </a:r>
          <a:r>
            <a:rPr lang="en-US" sz="1600" kern="1200" dirty="0" err="1">
              <a:solidFill>
                <a:schemeClr val="tx1"/>
              </a:solidFill>
              <a:latin typeface="Arial" panose="020B0604020202020204" pitchFamily="34" charset="0"/>
              <a:cs typeface="Arial" panose="020B0604020202020204" pitchFamily="34" charset="0"/>
            </a:rPr>
            <a:t>masih</a:t>
          </a:r>
          <a:r>
            <a:rPr lang="en-US" sz="1600" kern="1200" dirty="0">
              <a:solidFill>
                <a:schemeClr val="tx1"/>
              </a:solidFill>
              <a:latin typeface="Arial" panose="020B0604020202020204" pitchFamily="34" charset="0"/>
              <a:cs typeface="Arial" panose="020B0604020202020204" pitchFamily="34" charset="0"/>
            </a:rPr>
            <a:t> manual</a:t>
          </a:r>
          <a:endParaRPr lang="en-ID" sz="1600" kern="1200" dirty="0">
            <a:solidFill>
              <a:schemeClr val="tx1"/>
            </a:solidFill>
            <a:latin typeface="Arial" panose="020B0604020202020204" pitchFamily="34" charset="0"/>
            <a:cs typeface="Arial" panose="020B0604020202020204" pitchFamily="34" charset="0"/>
          </a:endParaRPr>
        </a:p>
      </dsp:txBody>
      <dsp:txXfrm rot="5400000">
        <a:off x="3672" y="1083732"/>
        <a:ext cx="3530674" cy="3251201"/>
      </dsp:txXfrm>
    </dsp:sp>
    <dsp:sp modelId="{1D9D4A93-E75D-43E7-A5A2-71B96A40171B}">
      <dsp:nvSpPr>
        <dsp:cNvPr id="0" name=""/>
        <dsp:cNvSpPr/>
      </dsp:nvSpPr>
      <dsp:spPr>
        <a:xfrm rot="16200000">
          <a:off x="2855149" y="943996"/>
          <a:ext cx="5418667" cy="3530674"/>
        </a:xfrm>
        <a:prstGeom prst="flowChartManualOperati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id-ID" sz="1600" b="1" kern="1200" dirty="0">
              <a:solidFill>
                <a:schemeClr val="bg1"/>
              </a:solidFill>
              <a:latin typeface="Arial" panose="020B0604020202020204" pitchFamily="34" charset="0"/>
              <a:cs typeface="Arial" panose="020B0604020202020204" pitchFamily="34" charset="0"/>
            </a:rPr>
            <a:t>Sekarang</a:t>
          </a:r>
        </a:p>
        <a:p>
          <a:pPr marL="171450" lvl="1" indent="-171450" algn="l" defTabSz="711200">
            <a:lnSpc>
              <a:spcPct val="90000"/>
            </a:lnSpc>
            <a:spcBef>
              <a:spcPct val="0"/>
            </a:spcBef>
            <a:spcAft>
              <a:spcPct val="15000"/>
            </a:spcAft>
            <a:buClrTx/>
            <a:buSzTx/>
            <a:buFont typeface="Arial" panose="020B0604020202020204" pitchFamily="34" charset="0"/>
            <a:buChar char="•"/>
          </a:pPr>
          <a:r>
            <a:rPr lang="en-US" sz="1600" kern="1200" dirty="0" err="1">
              <a:solidFill>
                <a:schemeClr val="bg1"/>
              </a:solidFill>
              <a:latin typeface="Arial" panose="020B0604020202020204" pitchFamily="34" charset="0"/>
              <a:cs typeface="Arial" panose="020B0604020202020204" pitchFamily="34" charset="0"/>
            </a:rPr>
            <a:t>Penataan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Pegawai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sesuai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dengan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kebutuhan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lembaga</a:t>
          </a:r>
          <a:endParaRPr kumimoji="0" lang="id-ID" sz="16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71450" lvl="1" indent="-171450" algn="l" defTabSz="711200">
            <a:lnSpc>
              <a:spcPct val="90000"/>
            </a:lnSpc>
            <a:spcBef>
              <a:spcPct val="0"/>
            </a:spcBef>
            <a:spcAft>
              <a:spcPct val="15000"/>
            </a:spcAft>
            <a:buClrTx/>
            <a:buSzTx/>
            <a:buFont typeface="Arial" panose="020B0604020202020204" pitchFamily="34" charset="0"/>
            <a:buChar char="•"/>
          </a:pPr>
          <a:r>
            <a:rPr lang="en-US" sz="1600" kern="1200" dirty="0" err="1">
              <a:solidFill>
                <a:schemeClr val="bg1"/>
              </a:solidFill>
              <a:latin typeface="Arial" panose="020B0604020202020204" pitchFamily="34" charset="0"/>
              <a:cs typeface="Arial" panose="020B0604020202020204" pitchFamily="34" charset="0"/>
            </a:rPr>
            <a:t>Peningkatan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kompetensi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hampir</a:t>
          </a:r>
          <a:r>
            <a:rPr lang="en-US" sz="1600" kern="1200" dirty="0">
              <a:solidFill>
                <a:schemeClr val="bg1"/>
              </a:solidFill>
              <a:latin typeface="Arial" panose="020B0604020202020204" pitchFamily="34" charset="0"/>
              <a:cs typeface="Arial" panose="020B0604020202020204" pitchFamily="34" charset="0"/>
            </a:rPr>
            <a:t> 100 % </a:t>
          </a:r>
          <a:r>
            <a:rPr lang="en-US" sz="1600" kern="1200" dirty="0" err="1">
              <a:solidFill>
                <a:schemeClr val="bg1"/>
              </a:solidFill>
              <a:latin typeface="Arial" panose="020B0604020202020204" pitchFamily="34" charset="0"/>
              <a:cs typeface="Arial" panose="020B0604020202020204" pitchFamily="34" charset="0"/>
            </a:rPr>
            <a:t>melalui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diklat</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pelatihan</a:t>
          </a:r>
          <a:r>
            <a:rPr lang="en-US" sz="1600" kern="1200" dirty="0">
              <a:solidFill>
                <a:schemeClr val="bg1"/>
              </a:solidFill>
              <a:latin typeface="Arial" panose="020B0604020202020204" pitchFamily="34" charset="0"/>
              <a:cs typeface="Arial" panose="020B0604020202020204" pitchFamily="34" charset="0"/>
            </a:rPr>
            <a:t>.</a:t>
          </a:r>
        </a:p>
        <a:p>
          <a:pPr marL="171450" lvl="1" indent="-171450" algn="l" defTabSz="711200">
            <a:lnSpc>
              <a:spcPct val="90000"/>
            </a:lnSpc>
            <a:spcBef>
              <a:spcPct val="0"/>
            </a:spcBef>
            <a:spcAft>
              <a:spcPct val="15000"/>
            </a:spcAft>
            <a:buClrTx/>
            <a:buSzTx/>
            <a:buFont typeface="Arial" panose="020B0604020202020204" pitchFamily="34" charset="0"/>
            <a:buChar char="•"/>
          </a:pPr>
          <a:r>
            <a:rPr lang="en-US" sz="1600" kern="1200" dirty="0">
              <a:solidFill>
                <a:schemeClr val="bg1"/>
              </a:solidFill>
              <a:latin typeface="Arial" panose="020B0604020202020204" pitchFamily="34" charset="0"/>
              <a:cs typeface="Arial" panose="020B0604020202020204" pitchFamily="34" charset="0"/>
            </a:rPr>
            <a:t>Tingkat </a:t>
          </a:r>
          <a:r>
            <a:rPr lang="en-US" sz="1600" kern="1200" dirty="0" err="1">
              <a:solidFill>
                <a:schemeClr val="bg1"/>
              </a:solidFill>
              <a:latin typeface="Arial" panose="020B0604020202020204" pitchFamily="34" charset="0"/>
              <a:cs typeface="Arial" panose="020B0604020202020204" pitchFamily="34" charset="0"/>
            </a:rPr>
            <a:t>keterlambatan</a:t>
          </a:r>
          <a:r>
            <a:rPr lang="en-US" sz="1600" kern="1200" dirty="0">
              <a:solidFill>
                <a:schemeClr val="bg1"/>
              </a:solidFill>
              <a:latin typeface="Arial" panose="020B0604020202020204" pitchFamily="34" charset="0"/>
              <a:cs typeface="Arial" panose="020B0604020202020204" pitchFamily="34" charset="0"/>
            </a:rPr>
            <a:t> dan </a:t>
          </a:r>
          <a:r>
            <a:rPr lang="en-US" sz="1600" kern="1200" dirty="0" err="1">
              <a:solidFill>
                <a:schemeClr val="bg1"/>
              </a:solidFill>
              <a:latin typeface="Arial" panose="020B0604020202020204" pitchFamily="34" charset="0"/>
              <a:cs typeface="Arial" panose="020B0604020202020204" pitchFamily="34" charset="0"/>
            </a:rPr>
            <a:t>ketidakhadiran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jauh</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berkurang</a:t>
          </a:r>
          <a:endParaRPr lang="en-US" sz="1600" kern="1200" dirty="0">
            <a:solidFill>
              <a:schemeClr val="bg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lrTx/>
            <a:buSzTx/>
            <a:buFont typeface="Arial" panose="020B0604020202020204" pitchFamily="34" charset="0"/>
            <a:buChar char="•"/>
          </a:pPr>
          <a:r>
            <a:rPr lang="en-US" sz="1600" kern="1200" dirty="0">
              <a:solidFill>
                <a:schemeClr val="bg1"/>
              </a:solidFill>
              <a:latin typeface="Arial" panose="020B0604020202020204" pitchFamily="34" charset="0"/>
              <a:cs typeface="Arial" panose="020B0604020202020204" pitchFamily="34" charset="0"/>
            </a:rPr>
            <a:t>Data </a:t>
          </a:r>
          <a:r>
            <a:rPr lang="en-US" sz="1600" kern="1200" dirty="0" err="1">
              <a:solidFill>
                <a:schemeClr val="bg1"/>
              </a:solidFill>
              <a:latin typeface="Arial" panose="020B0604020202020204" pitchFamily="34" charset="0"/>
              <a:cs typeface="Arial" panose="020B0604020202020204" pitchFamily="34" charset="0"/>
            </a:rPr>
            <a:t>seluruh</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pegawai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sudah</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diupdate</a:t>
          </a:r>
          <a:r>
            <a:rPr lang="en-US" sz="1600" kern="1200" dirty="0">
              <a:solidFill>
                <a:schemeClr val="bg1"/>
              </a:solidFill>
              <a:latin typeface="Arial" panose="020B0604020202020204" pitchFamily="34" charset="0"/>
              <a:cs typeface="Arial" panose="020B0604020202020204" pitchFamily="34" charset="0"/>
            </a:rPr>
            <a:t> dan </a:t>
          </a:r>
          <a:r>
            <a:rPr lang="en-US" sz="1600" kern="1200" dirty="0" err="1">
              <a:solidFill>
                <a:schemeClr val="bg1"/>
              </a:solidFill>
              <a:latin typeface="Arial" panose="020B0604020202020204" pitchFamily="34" charset="0"/>
              <a:cs typeface="Arial" panose="020B0604020202020204" pitchFamily="34" charset="0"/>
            </a:rPr>
            <a:t>dilengkapi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sesuai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berkas</a:t>
          </a:r>
          <a:r>
            <a:rPr lang="en-US" sz="1600" kern="1200" dirty="0">
              <a:solidFill>
                <a:schemeClr val="bg1"/>
              </a:solidFill>
              <a:latin typeface="Arial" panose="020B0604020202020204" pitchFamily="34" charset="0"/>
              <a:cs typeface="Arial" panose="020B0604020202020204" pitchFamily="34" charset="0"/>
            </a:rPr>
            <a:t> yang </a:t>
          </a:r>
          <a:r>
            <a:rPr lang="en-US" sz="1600" kern="1200" dirty="0" err="1">
              <a:solidFill>
                <a:schemeClr val="bg1"/>
              </a:solidFill>
              <a:latin typeface="Arial" panose="020B0604020202020204" pitchFamily="34" charset="0"/>
              <a:cs typeface="Arial" panose="020B0604020202020204" pitchFamily="34" charset="0"/>
            </a:rPr>
            <a:t>ada</a:t>
          </a:r>
          <a:endParaRPr lang="en-US" sz="1600" kern="1200" dirty="0">
            <a:solidFill>
              <a:schemeClr val="bg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lrTx/>
            <a:buSzTx/>
            <a:buFont typeface="Arial" panose="020B0604020202020204" pitchFamily="34" charset="0"/>
            <a:buChar char="•"/>
          </a:pPr>
          <a:r>
            <a:rPr lang="en-US" sz="1600" kern="1200" dirty="0" err="1">
              <a:solidFill>
                <a:schemeClr val="bg1"/>
              </a:solidFill>
              <a:latin typeface="Arial" panose="020B0604020202020204" pitchFamily="34" charset="0"/>
              <a:cs typeface="Arial" panose="020B0604020202020204" pitchFamily="34" charset="0"/>
            </a:rPr>
            <a:t>Adanya</a:t>
          </a:r>
          <a:r>
            <a:rPr lang="en-US" sz="1600" kern="1200" dirty="0">
              <a:solidFill>
                <a:schemeClr val="bg1"/>
              </a:solidFill>
              <a:latin typeface="Arial" panose="020B0604020202020204" pitchFamily="34" charset="0"/>
              <a:cs typeface="Arial" panose="020B0604020202020204" pitchFamily="34" charset="0"/>
            </a:rPr>
            <a:t> monitoring </a:t>
          </a:r>
          <a:r>
            <a:rPr lang="en-US" sz="1600" kern="1200" dirty="0" err="1">
              <a:solidFill>
                <a:schemeClr val="bg1"/>
              </a:solidFill>
              <a:latin typeface="Arial" panose="020B0604020202020204" pitchFamily="34" charset="0"/>
              <a:cs typeface="Arial" panose="020B0604020202020204" pitchFamily="34" charset="0"/>
            </a:rPr>
            <a:t>terkait</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penempatan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mutasi</a:t>
          </a:r>
          <a:r>
            <a:rPr lang="en-US" sz="1600" kern="1200" dirty="0">
              <a:solidFill>
                <a:schemeClr val="bg1"/>
              </a:solidFill>
              <a:latin typeface="Arial" panose="020B0604020202020204" pitchFamily="34" charset="0"/>
              <a:cs typeface="Arial" panose="020B0604020202020204" pitchFamily="34" charset="0"/>
            </a:rPr>
            <a:t> dan </a:t>
          </a:r>
          <a:r>
            <a:rPr lang="en-US" sz="1600" kern="1200" dirty="0" err="1">
              <a:solidFill>
                <a:schemeClr val="bg1"/>
              </a:solidFill>
              <a:latin typeface="Arial" panose="020B0604020202020204" pitchFamily="34" charset="0"/>
              <a:cs typeface="Arial" panose="020B0604020202020204" pitchFamily="34" charset="0"/>
            </a:rPr>
            <a:t>pengembangan</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kompetensi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pegawai</a:t>
          </a:r>
          <a:endParaRPr lang="en-US" sz="1600" kern="1200" dirty="0">
            <a:solidFill>
              <a:schemeClr val="bg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lrTx/>
            <a:buSzTx/>
            <a:buFont typeface="Arial" panose="020B0604020202020204" pitchFamily="34" charset="0"/>
            <a:buChar char="•"/>
          </a:pPr>
          <a:r>
            <a:rPr lang="en-US" sz="1600" kern="1200" dirty="0">
              <a:solidFill>
                <a:schemeClr val="bg1"/>
              </a:solidFill>
              <a:latin typeface="Arial" panose="020B0604020202020204" pitchFamily="34" charset="0"/>
              <a:cs typeface="Arial" panose="020B0604020202020204" pitchFamily="34" charset="0"/>
            </a:rPr>
            <a:t>SKP </a:t>
          </a:r>
          <a:r>
            <a:rPr lang="en-US" sz="1600" kern="1200" dirty="0" err="1">
              <a:solidFill>
                <a:schemeClr val="bg1"/>
              </a:solidFill>
              <a:latin typeface="Arial" panose="020B0604020202020204" pitchFamily="34" charset="0"/>
              <a:cs typeface="Arial" panose="020B0604020202020204" pitchFamily="34" charset="0"/>
            </a:rPr>
            <a:t>tendik</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sudah</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terimplementasi</a:t>
          </a:r>
          <a:r>
            <a:rPr lang="en-US" sz="1600" kern="1200" dirty="0">
              <a:solidFill>
                <a:schemeClr val="bg1"/>
              </a:solidFill>
              <a:latin typeface="Arial" panose="020B0604020202020204" pitchFamily="34" charset="0"/>
              <a:cs typeface="Arial" panose="020B0604020202020204" pitchFamily="34" charset="0"/>
            </a:rPr>
            <a:t> </a:t>
          </a:r>
          <a:r>
            <a:rPr lang="en-US" sz="1600" kern="1200" dirty="0" err="1">
              <a:solidFill>
                <a:schemeClr val="bg1"/>
              </a:solidFill>
              <a:latin typeface="Arial" panose="020B0604020202020204" pitchFamily="34" charset="0"/>
              <a:cs typeface="Arial" panose="020B0604020202020204" pitchFamily="34" charset="0"/>
            </a:rPr>
            <a:t>secara</a:t>
          </a:r>
          <a:r>
            <a:rPr lang="en-US" sz="1600" kern="1200" dirty="0">
              <a:solidFill>
                <a:schemeClr val="bg1"/>
              </a:solidFill>
              <a:latin typeface="Arial" panose="020B0604020202020204" pitchFamily="34" charset="0"/>
              <a:cs typeface="Arial" panose="020B0604020202020204" pitchFamily="34" charset="0"/>
            </a:rPr>
            <a:t> online</a:t>
          </a:r>
        </a:p>
      </dsp:txBody>
      <dsp:txXfrm rot="5400000">
        <a:off x="3799146" y="1083732"/>
        <a:ext cx="3530674" cy="32512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FBEB2-F5E8-4C1E-BEFC-8D5E113E9D2B}">
      <dsp:nvSpPr>
        <dsp:cNvPr id="0" name=""/>
        <dsp:cNvSpPr/>
      </dsp:nvSpPr>
      <dsp:spPr>
        <a:xfrm rot="16200000">
          <a:off x="-940325" y="943996"/>
          <a:ext cx="5418667" cy="3530674"/>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id-ID" sz="1600" b="1" kern="1200" dirty="0">
              <a:solidFill>
                <a:schemeClr val="tx1"/>
              </a:solidFill>
              <a:latin typeface="Arial" panose="020B0604020202020204" pitchFamily="34" charset="0"/>
              <a:cs typeface="Arial" panose="020B0604020202020204" pitchFamily="34" charset="0"/>
            </a:rPr>
            <a:t>Dulu</a:t>
          </a:r>
        </a:p>
        <a:p>
          <a:pPr marL="171450" lvl="1" indent="-171450" algn="l" defTabSz="711200">
            <a:lnSpc>
              <a:spcPct val="10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Keterlibatan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pimpinan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tidak</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langsung</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p>
        <a:p>
          <a:pPr marL="171450" lvl="1" indent="-171450" algn="l" defTabSz="711200">
            <a:lnSpc>
              <a:spcPct val="10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mekanisme</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monitoring </a:t>
          </a:r>
        </a:p>
        <a:p>
          <a:pPr marL="171450" lvl="1" indent="-171450" algn="l" defTabSz="711200">
            <a:lnSpc>
              <a:spcPct val="10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Perencanaan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IKU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manual</a:t>
          </a:r>
        </a:p>
        <a:p>
          <a:pPr marL="171450" lvl="1" indent="-171450" algn="l" defTabSz="711200">
            <a:lnSpc>
              <a:spcPct val="10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Perencanaan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anggaran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manual</a:t>
          </a:r>
        </a:p>
        <a:p>
          <a:pPr marL="171450" lvl="1" indent="-171450" algn="l" defTabSz="711200">
            <a:lnSpc>
              <a:spcPct val="100000"/>
            </a:lnSpc>
            <a:spcBef>
              <a:spcPct val="0"/>
            </a:spcBef>
            <a:spcAft>
              <a:spcPct val="15000"/>
            </a:spcAft>
            <a:buChar char="•"/>
          </a:pP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Belum</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ada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keterkaitan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antara</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IKU,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anggaran</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realisasi</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Tahoma" panose="020B0604030504040204" pitchFamily="34" charset="0"/>
              <a:cs typeface="Arial" panose="020B0604020202020204" pitchFamily="34" charset="0"/>
            </a:rPr>
            <a:t> dan Output</a:t>
          </a:r>
        </a:p>
      </dsp:txBody>
      <dsp:txXfrm rot="5400000">
        <a:off x="3672" y="1083732"/>
        <a:ext cx="3530674" cy="3251201"/>
      </dsp:txXfrm>
    </dsp:sp>
    <dsp:sp modelId="{1D9D4A93-E75D-43E7-A5A2-71B96A40171B}">
      <dsp:nvSpPr>
        <dsp:cNvPr id="0" name=""/>
        <dsp:cNvSpPr/>
      </dsp:nvSpPr>
      <dsp:spPr>
        <a:xfrm rot="16200000">
          <a:off x="2855149" y="943996"/>
          <a:ext cx="5418667" cy="3530674"/>
        </a:xfrm>
        <a:prstGeom prst="flowChartManualOperati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95250" bIns="0" numCol="1" spcCol="1270" anchor="t" anchorCtr="0">
          <a:noAutofit/>
        </a:bodyPr>
        <a:lstStyle/>
        <a:p>
          <a:pPr marL="0" lvl="0" indent="0" algn="l" defTabSz="666750">
            <a:lnSpc>
              <a:spcPct val="90000"/>
            </a:lnSpc>
            <a:spcBef>
              <a:spcPct val="0"/>
            </a:spcBef>
            <a:spcAft>
              <a:spcPct val="35000"/>
            </a:spcAft>
            <a:buNone/>
          </a:pPr>
          <a:r>
            <a:rPr lang="id-ID" sz="1500" b="1" kern="1200" dirty="0">
              <a:solidFill>
                <a:schemeClr val="bg1"/>
              </a:solidFill>
              <a:latin typeface="Arial" panose="020B0604020202020204" pitchFamily="34" charset="0"/>
              <a:cs typeface="Arial" panose="020B0604020202020204" pitchFamily="34" charset="0"/>
            </a:rPr>
            <a:t>Sekarang</a:t>
          </a:r>
        </a:p>
        <a:p>
          <a:pPr marL="114300" lvl="1" indent="-114300" algn="l" defTabSz="666750">
            <a:lnSpc>
              <a:spcPct val="90000"/>
            </a:lnSpc>
            <a:spcBef>
              <a:spcPct val="0"/>
            </a:spcBef>
            <a:spcAft>
              <a:spcPct val="15000"/>
            </a:spcAft>
            <a:buClrTx/>
            <a:buSzTx/>
            <a:buFont typeface="Arial" panose="020B0604020202020204" pitchFamily="34" charset="0"/>
            <a:buChar char="•"/>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Keterlibatan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pimpinan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langsung</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berkala</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lrTx/>
            <a:buSzTx/>
            <a:buFont typeface="Arial" panose="020B0604020202020204" pitchFamily="34" charset="0"/>
            <a:buChar char="•"/>
          </a:pP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Mekanisme</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monitoring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berkala</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setiap</a:t>
          </a:r>
          <a:r>
            <a:rPr kumimoji="0" lang="en-US" sz="1500" b="0" i="0" u="none" strike="noStrike"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Triwulan</a:t>
          </a:r>
          <a:endParaRPr kumimoji="0" lang="id-ID" sz="1500" b="0" i="0" u="none" strike="noStrike" kern="1200" cap="none" spc="0" normalizeH="0" baseline="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lrTx/>
            <a:buSzTx/>
            <a:buFont typeface="Arial" panose="020B0604020202020204" pitchFamily="34" charset="0"/>
            <a:buChar char="•"/>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kinerja</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real time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berjenjang</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 </a:t>
          </a:r>
        </a:p>
        <a:p>
          <a:pPr marL="228600" lvl="2" indent="-114300" algn="l" defTabSz="666750">
            <a:lnSpc>
              <a:spcPct val="90000"/>
            </a:lnSpc>
            <a:spcBef>
              <a:spcPct val="0"/>
            </a:spcBef>
            <a:spcAft>
              <a:spcPct val="15000"/>
            </a:spcAft>
            <a:buClrTx/>
            <a:buSzTx/>
            <a:buFont typeface="Arial" panose="020B0604020202020204" pitchFamily="34" charset="0"/>
            <a:buNone/>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universitas</a:t>
          </a:r>
          <a:endPar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228600" lvl="2" indent="-114300" algn="l" defTabSz="666750">
            <a:lnSpc>
              <a:spcPct val="90000"/>
            </a:lnSpc>
            <a:spcBef>
              <a:spcPct val="0"/>
            </a:spcBef>
            <a:spcAft>
              <a:spcPct val="15000"/>
            </a:spcAft>
            <a:buClrTx/>
            <a:buSzTx/>
            <a:buFont typeface="Arial" panose="020B0604020202020204" pitchFamily="34" charset="0"/>
            <a:buNone/>
          </a:pP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https://perencanaan.undip.ac.id/</a:t>
          </a:r>
          <a:endPar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228600" lvl="2" indent="-114300" algn="l" defTabSz="666750">
            <a:lnSpc>
              <a:spcPct val="90000"/>
            </a:lnSpc>
            <a:spcBef>
              <a:spcPct val="0"/>
            </a:spcBef>
            <a:spcAft>
              <a:spcPct val="15000"/>
            </a:spcAft>
            <a:buClrTx/>
            <a:buSzTx/>
            <a:buFont typeface="Arial" panose="020B0604020202020204" pitchFamily="34" charset="0"/>
            <a:buNone/>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fakultas</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http://file-ft.undip.ac.id/</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p>
        <a:p>
          <a:pPr marL="114300" lvl="1" indent="-114300" algn="l" defTabSz="666750">
            <a:lnSpc>
              <a:spcPct val="90000"/>
            </a:lnSpc>
            <a:spcBef>
              <a:spcPct val="0"/>
            </a:spcBef>
            <a:spcAft>
              <a:spcPct val="15000"/>
            </a:spcAft>
            <a:buClrTx/>
            <a:buSzTx/>
            <a:buFont typeface="Arial" panose="020B0604020202020204" pitchFamily="34" charset="0"/>
            <a:buChar char="•"/>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Pelaporan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dan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pemantauan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anggaran</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secara</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real time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melalui</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informasi</a:t>
          </a:r>
          <a:endPar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endParaRPr>
        </a:p>
        <a:p>
          <a:pPr marL="114300" lvl="1" indent="-114300" algn="l" defTabSz="666750">
            <a:lnSpc>
              <a:spcPct val="90000"/>
            </a:lnSpc>
            <a:spcBef>
              <a:spcPct val="0"/>
            </a:spcBef>
            <a:spcAft>
              <a:spcPct val="15000"/>
            </a:spcAft>
            <a:buClrTx/>
            <a:buSzTx/>
            <a:buFont typeface="Arial" panose="020B0604020202020204" pitchFamily="34" charset="0"/>
            <a:buChar char="•"/>
          </a:pP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Sistem</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15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terpadu</a:t>
          </a:r>
          <a:r>
            <a:rPr kumimoji="0" lang="en-US" sz="15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 IKU-ROT - RKAT - RSA</a:t>
          </a:r>
        </a:p>
      </dsp:txBody>
      <dsp:txXfrm rot="5400000">
        <a:off x="3799146" y="1083732"/>
        <a:ext cx="3530674" cy="32512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70870-E21D-4E0D-ADA9-88A58C77586C}" type="datetimeFigureOut">
              <a:rPr lang="en-ID" smtClean="0"/>
              <a:t>21/10/2020</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3D1-B3CD-49E9-A8A9-B241501B7176}" type="slidenum">
              <a:rPr lang="en-ID" smtClean="0"/>
              <a:t>‹#›</a:t>
            </a:fld>
            <a:endParaRPr lang="en-ID"/>
          </a:p>
        </p:txBody>
      </p:sp>
    </p:spTree>
    <p:extLst>
      <p:ext uri="{BB962C8B-B14F-4D97-AF65-F5344CB8AC3E}">
        <p14:creationId xmlns:p14="http://schemas.microsoft.com/office/powerpoint/2010/main" val="1787579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68182-A089-4504-8324-EB9F0BD387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5" name="Rectangle 2"/>
          <p:cNvSpPr>
            <a:spLocks noGrp="1" noRot="1" noChangeAspect="1" noChangeArrowheads="1" noTextEdit="1"/>
          </p:cNvSpPr>
          <p:nvPr>
            <p:ph type="sldImg"/>
          </p:nvPr>
        </p:nvSpPr>
        <p:spPr>
          <a:xfrm>
            <a:off x="458788" y="720725"/>
            <a:ext cx="6399212" cy="3600450"/>
          </a:xfrm>
          <a:ln/>
        </p:spPr>
      </p:sp>
      <p:sp>
        <p:nvSpPr>
          <p:cNvPr id="38916" name="Rectangle 3"/>
          <p:cNvSpPr>
            <a:spLocks noGrp="1" noChangeArrowheads="1"/>
          </p:cNvSpPr>
          <p:nvPr>
            <p:ph type="body" idx="1"/>
          </p:nvPr>
        </p:nvSpPr>
        <p:spPr>
          <a:noFill/>
          <a:ln/>
        </p:spPr>
        <p:txBody>
          <a:bodyPr/>
          <a:lstStyle/>
          <a:p>
            <a:pPr eaLnBrk="1" hangingPunct="1"/>
            <a:endParaRPr lang="id-ID" dirty="0"/>
          </a:p>
        </p:txBody>
      </p:sp>
    </p:spTree>
    <p:extLst>
      <p:ext uri="{BB962C8B-B14F-4D97-AF65-F5344CB8AC3E}">
        <p14:creationId xmlns:p14="http://schemas.microsoft.com/office/powerpoint/2010/main" val="307710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DC71B898-F456-9F4C-8CF3-300396AB287C}" type="datetimeFigureOut">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C71B898-F456-9F4C-8CF3-300396AB287C}" type="datetimeFigureOut">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C71B898-F456-9F4C-8CF3-300396AB287C}" type="datetimeFigureOut">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B02C63-8416-4FBB-9B1B-8D51D542D336}"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3037265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02C63-8416-4FBB-9B1B-8D51D542D336}"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1603225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B02C63-8416-4FBB-9B1B-8D51D542D336}"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1095848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B02C63-8416-4FBB-9B1B-8D51D542D336}"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255002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B02C63-8416-4FBB-9B1B-8D51D542D336}" type="datetimeFigureOut">
              <a:rPr lang="en-US" smtClean="0"/>
              <a:t>10/21/2020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3328910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B02C63-8416-4FBB-9B1B-8D51D542D336}" type="datetimeFigureOut">
              <a:rPr lang="en-US" smtClean="0"/>
              <a:t>10/21/2020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1739880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02C63-8416-4FBB-9B1B-8D51D542D336}" type="datetimeFigureOut">
              <a:rPr lang="en-US" smtClean="0"/>
              <a:t>10/21/2020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2503596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02C63-8416-4FBB-9B1B-8D51D542D336}"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296613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C71B898-F456-9F4C-8CF3-300396AB287C}" type="datetimeFigureOut">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02C63-8416-4FBB-9B1B-8D51D542D336}"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3415462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02C63-8416-4FBB-9B1B-8D51D542D336}"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1901615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02C63-8416-4FBB-9B1B-8D51D542D336}"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1B651-7969-48DD-A314-FA43C89DD5B8}" type="slidenum">
              <a:rPr lang="en-US" smtClean="0"/>
              <a:t>‹#›</a:t>
            </a:fld>
            <a:endParaRPr lang="en-US"/>
          </a:p>
        </p:txBody>
      </p:sp>
    </p:spTree>
    <p:extLst>
      <p:ext uri="{BB962C8B-B14F-4D97-AF65-F5344CB8AC3E}">
        <p14:creationId xmlns:p14="http://schemas.microsoft.com/office/powerpoint/2010/main" val="1985159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9E93-C18E-3E42-AAFD-12ACA0658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D5A460-11A0-1643-979D-51793D885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782FD4-7B47-7345-A0CB-70AD8D1C41CE}"/>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5" name="Footer Placeholder 4">
            <a:extLst>
              <a:ext uri="{FF2B5EF4-FFF2-40B4-BE49-F238E27FC236}">
                <a16:creationId xmlns:a16="http://schemas.microsoft.com/office/drawing/2014/main" id="{E1F27A46-219F-B042-96C8-FA28EE763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BAFA7-95AD-6C4B-8BE5-CE94601925FD}"/>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116885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5184-4208-C745-A8C0-42BFEE409A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E350F-EE73-AE47-8ABE-F504D5D581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7E0FA-C131-6846-8846-BF382BE84558}"/>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5" name="Footer Placeholder 4">
            <a:extLst>
              <a:ext uri="{FF2B5EF4-FFF2-40B4-BE49-F238E27FC236}">
                <a16:creationId xmlns:a16="http://schemas.microsoft.com/office/drawing/2014/main" id="{ECBF5D66-8893-0B4E-BB13-AEF54CAA3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5B91E-C2E9-BC48-AA30-B639FF30C858}"/>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1250082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50BD-F6CD-E044-8AA6-8F0D4F27A0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A038E1-5801-8A4B-8DF4-640AA9F75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871319-6A7F-D449-946C-812A8FEE178D}"/>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5" name="Footer Placeholder 4">
            <a:extLst>
              <a:ext uri="{FF2B5EF4-FFF2-40B4-BE49-F238E27FC236}">
                <a16:creationId xmlns:a16="http://schemas.microsoft.com/office/drawing/2014/main" id="{DA57FD9B-47FA-D840-B9F8-ADA241299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C8236-8305-224B-922C-D74FAE35BC85}"/>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2353540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C2183-B872-2049-82FE-98A9DBF80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7CB64-F990-0A43-9292-646383A39C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E24BB-30DD-AD41-A70B-72066E6535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A40567-8DBC-9A4F-B07D-B6B4B69E1DAD}"/>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6" name="Footer Placeholder 5">
            <a:extLst>
              <a:ext uri="{FF2B5EF4-FFF2-40B4-BE49-F238E27FC236}">
                <a16:creationId xmlns:a16="http://schemas.microsoft.com/office/drawing/2014/main" id="{46A1782C-225F-8F4C-BCC1-A4B86FA6D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DBB02-441E-DB43-96B5-C85D13357FC0}"/>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2480035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2874-0570-EB44-8AFE-0818524052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95BE4B-3F01-BF48-9B95-9EF8B7B79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14BA70-D2C9-A646-A7F0-C20CC89160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D5FE50-66E5-D646-8B16-7D0BC3B1B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5A7F37-974C-C741-970D-23E198917E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4D1266-7BC6-844D-93F1-45E082248C51}"/>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8" name="Footer Placeholder 7">
            <a:extLst>
              <a:ext uri="{FF2B5EF4-FFF2-40B4-BE49-F238E27FC236}">
                <a16:creationId xmlns:a16="http://schemas.microsoft.com/office/drawing/2014/main" id="{A5FE7F43-DD38-E14C-8158-ACCB552FAB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59A609-B02E-5041-9111-628E20A13C1E}"/>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2674972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24900-8122-0045-B295-291049F9AC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0DB3ED-0743-7440-BF70-622A1753C827}"/>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4" name="Footer Placeholder 3">
            <a:extLst>
              <a:ext uri="{FF2B5EF4-FFF2-40B4-BE49-F238E27FC236}">
                <a16:creationId xmlns:a16="http://schemas.microsoft.com/office/drawing/2014/main" id="{6FC80400-D135-9941-9DD2-64D9F107DA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E5C2AC-98EC-AB48-9FE8-6F7CFB8F0167}"/>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140412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6BE91-5B70-D64B-B4EE-54DEC1773E06}"/>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3" name="Footer Placeholder 2">
            <a:extLst>
              <a:ext uri="{FF2B5EF4-FFF2-40B4-BE49-F238E27FC236}">
                <a16:creationId xmlns:a16="http://schemas.microsoft.com/office/drawing/2014/main" id="{FC322901-5778-944C-8903-50F877B892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73332-34A8-0C4D-B1FF-88ABC23F968E}"/>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3665637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71B898-F456-9F4C-8CF3-300396AB287C}" type="datetimeFigureOut">
              <a:rPr lang="fr-FR" smtClean="0"/>
              <a:t>21/10/2020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D77C-80EA-E446-85A7-54100D244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683E8-243D-3542-9AD5-4F3EE38C2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12A1F0-4CB4-8B42-8002-B68E08123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ED20A6-9C87-7C46-95C8-F64E9FCC9EAA}"/>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6" name="Footer Placeholder 5">
            <a:extLst>
              <a:ext uri="{FF2B5EF4-FFF2-40B4-BE49-F238E27FC236}">
                <a16:creationId xmlns:a16="http://schemas.microsoft.com/office/drawing/2014/main" id="{EB599798-A7D6-0544-A0FB-AF3002434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E4580-C86D-1741-94F9-E8F4050ACB99}"/>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2635734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A23F-49EB-FC48-988F-CFE0465E6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68818A-DA13-B940-B619-68EE6FC3FE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63D41C-6AA7-6240-850D-5D8A3FDB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542FC1-8F8E-9F43-8CF9-1961B47DB9A4}"/>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6" name="Footer Placeholder 5">
            <a:extLst>
              <a:ext uri="{FF2B5EF4-FFF2-40B4-BE49-F238E27FC236}">
                <a16:creationId xmlns:a16="http://schemas.microsoft.com/office/drawing/2014/main" id="{F7A23862-29F3-CA4B-8537-08F8FADD7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0D209-60DE-3344-81A4-161908DA7545}"/>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244240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1BA7C-23D6-B74A-B92C-85D7E5AB1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1469A1-76A2-7145-99AA-17C578AB1A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D08AB-16A7-544C-80ED-8215A6DB76C4}"/>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5" name="Footer Placeholder 4">
            <a:extLst>
              <a:ext uri="{FF2B5EF4-FFF2-40B4-BE49-F238E27FC236}">
                <a16:creationId xmlns:a16="http://schemas.microsoft.com/office/drawing/2014/main" id="{9DE344B3-ACCE-7A42-A277-7BA80D8CB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AB36C-10EA-444D-8494-83AC2AD31A78}"/>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2763627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194F2-277A-0848-B718-BA2BEF487F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B7000-6B7A-6445-AACE-BC1C3BC8C4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D77EF-BF90-E344-83CD-1304027F860D}"/>
              </a:ext>
            </a:extLst>
          </p:cNvPr>
          <p:cNvSpPr>
            <a:spLocks noGrp="1"/>
          </p:cNvSpPr>
          <p:nvPr>
            <p:ph type="dt" sz="half" idx="10"/>
          </p:nvPr>
        </p:nvSpPr>
        <p:spPr/>
        <p:txBody>
          <a:bodyPr/>
          <a:lstStyle/>
          <a:p>
            <a:fld id="{11D22F11-EBB8-5040-8BB8-A4840822179A}" type="datetimeFigureOut">
              <a:rPr lang="en-US" smtClean="0"/>
              <a:t>10/21/2020</a:t>
            </a:fld>
            <a:endParaRPr lang="en-US"/>
          </a:p>
        </p:txBody>
      </p:sp>
      <p:sp>
        <p:nvSpPr>
          <p:cNvPr id="5" name="Footer Placeholder 4">
            <a:extLst>
              <a:ext uri="{FF2B5EF4-FFF2-40B4-BE49-F238E27FC236}">
                <a16:creationId xmlns:a16="http://schemas.microsoft.com/office/drawing/2014/main" id="{5536E1A5-E268-5546-B869-5F046F21F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8DE2-ECF6-7B40-B781-03E05E6D9883}"/>
              </a:ext>
            </a:extLst>
          </p:cNvPr>
          <p:cNvSpPr>
            <a:spLocks noGrp="1"/>
          </p:cNvSpPr>
          <p:nvPr>
            <p:ph type="sldNum" sz="quarter" idx="12"/>
          </p:nvPr>
        </p:nvSpPr>
        <p:spPr/>
        <p:txBody>
          <a:bodyPr/>
          <a:lstStyle/>
          <a:p>
            <a:fld id="{C7DE5B46-BB5C-1145-BF18-AF5B0E6EE45E}" type="slidenum">
              <a:rPr lang="en-US" smtClean="0"/>
              <a:t>‹#›</a:t>
            </a:fld>
            <a:endParaRPr lang="en-US"/>
          </a:p>
        </p:txBody>
      </p:sp>
    </p:spTree>
    <p:extLst>
      <p:ext uri="{BB962C8B-B14F-4D97-AF65-F5344CB8AC3E}">
        <p14:creationId xmlns:p14="http://schemas.microsoft.com/office/powerpoint/2010/main" val="4076875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137771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947336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332301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3802938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87090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254247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DC71B898-F456-9F4C-8CF3-300396AB287C}" type="datetimeFigureOut">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3690509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3265865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3499679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181107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9F904D-524B-4FA5-81A2-3247CB656191}" type="datetimeFigureOut">
              <a:rPr lang="en-US" smtClean="0"/>
              <a:pPr/>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42793E-CFF9-48DB-A29F-D0ECC9F49DEF}" type="slidenum">
              <a:rPr lang="en-US" smtClean="0"/>
              <a:pPr/>
              <a:t>‹#›</a:t>
            </a:fld>
            <a:endParaRPr lang="en-US"/>
          </a:p>
        </p:txBody>
      </p:sp>
    </p:spTree>
    <p:extLst>
      <p:ext uri="{BB962C8B-B14F-4D97-AF65-F5344CB8AC3E}">
        <p14:creationId xmlns:p14="http://schemas.microsoft.com/office/powerpoint/2010/main" val="2099689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p:cNvSpPr>
            <a:spLocks noGrp="1"/>
          </p:cNvSpPr>
          <p:nvPr>
            <p:ph type="title" hasCustomPrompt="1"/>
          </p:nvPr>
        </p:nvSpPr>
        <p:spPr>
          <a:xfrm>
            <a:off x="0" y="836712"/>
            <a:ext cx="12192000" cy="711077"/>
          </a:xfrm>
          <a:prstGeom prst="rect">
            <a:avLst/>
          </a:prstGeom>
        </p:spPr>
        <p:txBody>
          <a:bodyPr anchor="ctr"/>
          <a:lstStyle>
            <a:lvl1pPr>
              <a:buFontTx/>
              <a:buNone/>
              <a:defRPr sz="4800" b="1">
                <a:solidFill>
                  <a:schemeClr val="tx1">
                    <a:lumMod val="75000"/>
                    <a:lumOff val="25000"/>
                  </a:schemeClr>
                </a:solidFill>
                <a:latin typeface="+mj-lt"/>
                <a:cs typeface="Arial" pitchFamily="34" charset="0"/>
              </a:defRPr>
            </a:lvl1pPr>
          </a:lstStyle>
          <a:p>
            <a:r>
              <a:rPr lang="en-US" altLang="ko-KR" dirty="0">
                <a:ea typeface="맑은 고딕" pitchFamily="50" charset="-127"/>
              </a:rPr>
              <a:t>FREE PPT TEMPLATES</a:t>
            </a:r>
            <a:endParaRPr lang="ko-KR" altLang="en-US" dirty="0"/>
          </a:p>
        </p:txBody>
      </p:sp>
      <p:sp>
        <p:nvSpPr>
          <p:cNvPr id="4" name="Text Placeholder 9">
            <a:extLst>
              <a:ext uri="{FF2B5EF4-FFF2-40B4-BE49-F238E27FC236}">
                <a16:creationId xmlns:a16="http://schemas.microsoft.com/office/drawing/2014/main" id="{B3F0AB86-7940-4230-BC06-4EF20DC497B6}"/>
              </a:ext>
            </a:extLst>
          </p:cNvPr>
          <p:cNvSpPr>
            <a:spLocks noGrp="1"/>
          </p:cNvSpPr>
          <p:nvPr>
            <p:ph type="body" sz="quarter" idx="12" hasCustomPrompt="1"/>
          </p:nvPr>
        </p:nvSpPr>
        <p:spPr>
          <a:xfrm>
            <a:off x="1" y="1604797"/>
            <a:ext cx="12191999" cy="576000"/>
          </a:xfrm>
          <a:prstGeom prst="rect">
            <a:avLst/>
          </a:prstGeom>
        </p:spPr>
        <p:txBody>
          <a:bodyPr lIns="108000" anchor="ctr"/>
          <a:lstStyle>
            <a:lvl1pPr marL="0" indent="0" algn="ctr">
              <a:buNone/>
              <a:defRPr sz="1600" b="1" baseline="0">
                <a:solidFill>
                  <a:schemeClr val="tx1"/>
                </a:solidFill>
                <a:effectLst/>
                <a:latin typeface="+mn-lt"/>
                <a:cs typeface="Arial" pitchFamily="34" charset="0"/>
              </a:defRPr>
            </a:lvl1pPr>
          </a:lstStyle>
          <a:p>
            <a:pPr lvl="0"/>
            <a:r>
              <a:rPr lang="en-US" altLang="ko-KR" dirty="0"/>
              <a:t>INSTERT THE TITLE</a:t>
            </a:r>
          </a:p>
          <a:p>
            <a:pPr lvl="0"/>
            <a:r>
              <a:rPr lang="en-US" altLang="ko-KR" dirty="0"/>
              <a:t>OF YOUR PRESENTATION HERE</a:t>
            </a:r>
            <a:endParaRPr lang="ko-KR" altLang="en-US" dirty="0"/>
          </a:p>
        </p:txBody>
      </p:sp>
    </p:spTree>
    <p:extLst>
      <p:ext uri="{BB962C8B-B14F-4D97-AF65-F5344CB8AC3E}">
        <p14:creationId xmlns:p14="http://schemas.microsoft.com/office/powerpoint/2010/main" val="928012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3" name="Diamond 10"/>
          <p:cNvSpPr/>
          <p:nvPr userDrawn="1"/>
        </p:nvSpPr>
        <p:spPr>
          <a:xfrm rot="10800000">
            <a:off x="4296000" y="4449540"/>
            <a:ext cx="3600000" cy="2408459"/>
          </a:xfrm>
          <a:custGeom>
            <a:avLst/>
            <a:gdLst/>
            <a:ahLst/>
            <a:cxnLst/>
            <a:rect l="l" t="t" r="r" b="b"/>
            <a:pathLst>
              <a:path w="2700000" h="1806344">
                <a:moveTo>
                  <a:pt x="456344" y="0"/>
                </a:moveTo>
                <a:lnTo>
                  <a:pt x="2243656" y="0"/>
                </a:lnTo>
                <a:lnTo>
                  <a:pt x="2700000" y="456344"/>
                </a:lnTo>
                <a:lnTo>
                  <a:pt x="1350000" y="1806344"/>
                </a:lnTo>
                <a:lnTo>
                  <a:pt x="0" y="4563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5" name="Isosceles Triangle 4"/>
          <p:cNvSpPr/>
          <p:nvPr userDrawn="1"/>
        </p:nvSpPr>
        <p:spPr>
          <a:xfrm rot="10800000">
            <a:off x="4995856" y="0"/>
            <a:ext cx="2200288" cy="1083013"/>
          </a:xfrm>
          <a:prstGeom prst="triangl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6" name="Isosceles Triangle 5"/>
          <p:cNvSpPr/>
          <p:nvPr userDrawn="1"/>
        </p:nvSpPr>
        <p:spPr>
          <a:xfrm rot="10800000">
            <a:off x="5388864" y="133279"/>
            <a:ext cx="1414272" cy="7391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그림 개체 틀 7">
            <a:extLst>
              <a:ext uri="{FF2B5EF4-FFF2-40B4-BE49-F238E27FC236}">
                <a16:creationId xmlns:a16="http://schemas.microsoft.com/office/drawing/2014/main" id="{8E48000A-B218-4CCF-8C0E-D9ACDAFA26B8}"/>
              </a:ext>
            </a:extLst>
          </p:cNvPr>
          <p:cNvSpPr>
            <a:spLocks noGrp="1"/>
          </p:cNvSpPr>
          <p:nvPr>
            <p:ph type="pic" idx="12" hasCustomPrompt="1"/>
          </p:nvPr>
        </p:nvSpPr>
        <p:spPr>
          <a:xfrm>
            <a:off x="4416000" y="4573651"/>
            <a:ext cx="3360000" cy="2284349"/>
          </a:xfrm>
          <a:custGeom>
            <a:avLst/>
            <a:gdLst>
              <a:gd name="connsiteX0" fmla="*/ 1260000 w 2520000"/>
              <a:gd name="connsiteY0" fmla="*/ 0 h 1713262"/>
              <a:gd name="connsiteX1" fmla="*/ 2520000 w 2520000"/>
              <a:gd name="connsiteY1" fmla="*/ 1260000 h 1713262"/>
              <a:gd name="connsiteX2" fmla="*/ 2066250 w 2520000"/>
              <a:gd name="connsiteY2" fmla="*/ 1713262 h 1713262"/>
              <a:gd name="connsiteX3" fmla="*/ 439730 w 2520000"/>
              <a:gd name="connsiteY3" fmla="*/ 1706453 h 1713262"/>
              <a:gd name="connsiteX4" fmla="*/ 0 w 2520000"/>
              <a:gd name="connsiteY4" fmla="*/ 1260000 h 171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000" h="1713262">
                <a:moveTo>
                  <a:pt x="1260000" y="0"/>
                </a:moveTo>
                <a:lnTo>
                  <a:pt x="2520000" y="1260000"/>
                </a:lnTo>
                <a:lnTo>
                  <a:pt x="2066250" y="1713262"/>
                </a:lnTo>
                <a:lnTo>
                  <a:pt x="439730" y="1706453"/>
                </a:lnTo>
                <a:lnTo>
                  <a:pt x="0" y="1260000"/>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71551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4751851" y="851534"/>
            <a:ext cx="5760640" cy="6006468"/>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그림 개체 틀 7">
            <a:extLst>
              <a:ext uri="{FF2B5EF4-FFF2-40B4-BE49-F238E27FC236}">
                <a16:creationId xmlns:a16="http://schemas.microsoft.com/office/drawing/2014/main" id="{D2ABAD60-FE41-4786-B9AF-4454375D2129}"/>
              </a:ext>
            </a:extLst>
          </p:cNvPr>
          <p:cNvSpPr>
            <a:spLocks noGrp="1"/>
          </p:cNvSpPr>
          <p:nvPr>
            <p:ph type="pic" idx="11" hasCustomPrompt="1"/>
          </p:nvPr>
        </p:nvSpPr>
        <p:spPr>
          <a:xfrm>
            <a:off x="7514173" y="2"/>
            <a:ext cx="4677827" cy="5785689"/>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426387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64DB9-ABB7-5646-8643-F665F83E8A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7B1EA-A16F-A040-8C69-674A4A1F2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A11F5-3BEC-1043-8027-5A5D32B4F513}"/>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5" name="Footer Placeholder 4">
            <a:extLst>
              <a:ext uri="{FF2B5EF4-FFF2-40B4-BE49-F238E27FC236}">
                <a16:creationId xmlns:a16="http://schemas.microsoft.com/office/drawing/2014/main" id="{EAEB948F-512E-AA40-BF90-B882380AA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BACAB-0BFB-0346-A495-93592970722B}"/>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1637898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8C8F-31CA-4345-AD4F-4260510D5F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B0D289-1645-254F-9F6B-C0CF432445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6D62C-3337-9C4D-B361-87E7FBAC5D06}"/>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5" name="Footer Placeholder 4">
            <a:extLst>
              <a:ext uri="{FF2B5EF4-FFF2-40B4-BE49-F238E27FC236}">
                <a16:creationId xmlns:a16="http://schemas.microsoft.com/office/drawing/2014/main" id="{2B3A210B-EF09-D142-967F-51B3A7506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9EFF3-16C0-6F4D-B578-5BAF800C62A0}"/>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169477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DC71B898-F456-9F4C-8CF3-300396AB287C}" type="datetimeFigureOut">
              <a:rPr lang="fr-FR" smtClean="0"/>
              <a:t>21/10/2020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B549-C5ED-2946-8F64-48E6B2FFF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3F8A5-4934-3348-A3E6-15B056E23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A2D033-65AF-4D43-87B4-35C947428D43}"/>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5" name="Footer Placeholder 4">
            <a:extLst>
              <a:ext uri="{FF2B5EF4-FFF2-40B4-BE49-F238E27FC236}">
                <a16:creationId xmlns:a16="http://schemas.microsoft.com/office/drawing/2014/main" id="{8E3DAA81-FAC0-1F4B-B9F9-0076E2919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B74790-7183-5D4D-8097-985B2196B789}"/>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3810477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8DAB-3F93-EE45-8623-8B1139D8FF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6FB2E-984E-644B-BFF2-FC1B8D9943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ADB85E-4EAC-1A4D-9E2C-5829B1C95F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86160A-74BB-DA41-9FE5-82EB36F21A3E}"/>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6" name="Footer Placeholder 5">
            <a:extLst>
              <a:ext uri="{FF2B5EF4-FFF2-40B4-BE49-F238E27FC236}">
                <a16:creationId xmlns:a16="http://schemas.microsoft.com/office/drawing/2014/main" id="{120913B7-3B14-3247-98D5-DBDAF935D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E7A08-CF40-6F4E-BB9D-D5604C6C28B8}"/>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478367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63B56-A878-F840-B375-165C7F0746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A68CC3-632A-2B4C-B442-87DDC1B2D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E5528-3383-BA48-8283-4262ED2BE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285458-5C2F-DC49-9C24-299BFE3F30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E1DB47-7B3D-944C-8E21-80C64A1EA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1DC6A2-F18F-9A44-8B20-89B3F50C62BD}"/>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8" name="Footer Placeholder 7">
            <a:extLst>
              <a:ext uri="{FF2B5EF4-FFF2-40B4-BE49-F238E27FC236}">
                <a16:creationId xmlns:a16="http://schemas.microsoft.com/office/drawing/2014/main" id="{9ADE11D9-A8A8-2B45-AB93-152F500ED1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6ACAFC-C09F-5C4A-85EB-09E55A0C70E7}"/>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3541060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B864-6470-2D41-A1F3-A4A7C4B76E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88C6F-C2C9-E34D-9DA5-463128BA80D3}"/>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4" name="Footer Placeholder 3">
            <a:extLst>
              <a:ext uri="{FF2B5EF4-FFF2-40B4-BE49-F238E27FC236}">
                <a16:creationId xmlns:a16="http://schemas.microsoft.com/office/drawing/2014/main" id="{5F49B314-7D0D-F645-BAF5-DCCCB5BA7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801C22-9AE0-B342-947D-1F41C5B3383C}"/>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2017241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32C6BF-9707-914C-8C26-39A7B855DF0D}"/>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3" name="Footer Placeholder 2">
            <a:extLst>
              <a:ext uri="{FF2B5EF4-FFF2-40B4-BE49-F238E27FC236}">
                <a16:creationId xmlns:a16="http://schemas.microsoft.com/office/drawing/2014/main" id="{DA34D65A-2A92-A741-BD2E-4AF540CDC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D1B0D6-46B6-0146-857D-D73F08A8CF94}"/>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3209715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FF5B-961E-A94E-AC29-CF008B11DD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19B92-B36F-AE47-A64F-B68132EB01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322E0F-6AFC-A446-B78B-BC12C99AE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4312EB-8E84-7E41-BE34-F4EAD6D65DE8}"/>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6" name="Footer Placeholder 5">
            <a:extLst>
              <a:ext uri="{FF2B5EF4-FFF2-40B4-BE49-F238E27FC236}">
                <a16:creationId xmlns:a16="http://schemas.microsoft.com/office/drawing/2014/main" id="{7839F57E-FBCD-B345-895A-2075489A6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42BC-AB77-A345-8265-657854374D00}"/>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3894964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8F7F-7C8D-9D46-BF07-64AEA7042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99953E-D7C8-9E4C-ADBE-1F6F6040B8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A650A7-7A34-9544-898A-67EBFBBC5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313C1-FE6E-8E41-A2BD-053DD53C87D9}"/>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6" name="Footer Placeholder 5">
            <a:extLst>
              <a:ext uri="{FF2B5EF4-FFF2-40B4-BE49-F238E27FC236}">
                <a16:creationId xmlns:a16="http://schemas.microsoft.com/office/drawing/2014/main" id="{FED4074F-5EB8-C341-B72E-C337D9B633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527E2-843D-CE48-B1CC-C34379CA96DB}"/>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1905693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10C7D-63DD-8A4C-A647-69A9BA1025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C2EAFD-7455-0E43-B541-9995414D6E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0FF90-A339-FF47-AFF5-A3371595A997}"/>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5" name="Footer Placeholder 4">
            <a:extLst>
              <a:ext uri="{FF2B5EF4-FFF2-40B4-BE49-F238E27FC236}">
                <a16:creationId xmlns:a16="http://schemas.microsoft.com/office/drawing/2014/main" id="{83A0C345-A588-B947-A0CD-7D3616B2B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626C3-42C5-CB4F-BE03-F7B2DF65DB2B}"/>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2230204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A7853B-8576-0E45-9F1F-3BF54F6055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6F9697-CD80-A24B-9323-59E03D6264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D22F5-4CC0-AC40-93E7-56DE0B930CDF}"/>
              </a:ext>
            </a:extLst>
          </p:cNvPr>
          <p:cNvSpPr>
            <a:spLocks noGrp="1"/>
          </p:cNvSpPr>
          <p:nvPr>
            <p:ph type="dt" sz="half" idx="10"/>
          </p:nvPr>
        </p:nvSpPr>
        <p:spPr/>
        <p:txBody>
          <a:bodyPr/>
          <a:lstStyle/>
          <a:p>
            <a:fld id="{5A05C6E4-1E5D-9E46-92A4-71F9DB3D89F2}" type="datetimeFigureOut">
              <a:rPr lang="en-US" smtClean="0"/>
              <a:t>10/21/2020</a:t>
            </a:fld>
            <a:endParaRPr lang="en-US"/>
          </a:p>
        </p:txBody>
      </p:sp>
      <p:sp>
        <p:nvSpPr>
          <p:cNvPr id="5" name="Footer Placeholder 4">
            <a:extLst>
              <a:ext uri="{FF2B5EF4-FFF2-40B4-BE49-F238E27FC236}">
                <a16:creationId xmlns:a16="http://schemas.microsoft.com/office/drawing/2014/main" id="{7ECBDEA7-E6CC-8D47-BCAA-2F7D3F103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6BF49-E255-EE40-9133-C8B06C00325A}"/>
              </a:ext>
            </a:extLst>
          </p:cNvPr>
          <p:cNvSpPr>
            <a:spLocks noGrp="1"/>
          </p:cNvSpPr>
          <p:nvPr>
            <p:ph type="sldNum" sz="quarter" idx="12"/>
          </p:nvPr>
        </p:nvSpPr>
        <p:spPr/>
        <p:txBody>
          <a:bodyPr/>
          <a:lstStyle/>
          <a:p>
            <a:fld id="{FAA899DE-0AAF-1E42-AC78-7FCF9684BFD4}" type="slidenum">
              <a:rPr lang="en-US" smtClean="0"/>
              <a:t>‹#›</a:t>
            </a:fld>
            <a:endParaRPr lang="en-US"/>
          </a:p>
        </p:txBody>
      </p:sp>
    </p:spTree>
    <p:extLst>
      <p:ext uri="{BB962C8B-B14F-4D97-AF65-F5344CB8AC3E}">
        <p14:creationId xmlns:p14="http://schemas.microsoft.com/office/powerpoint/2010/main" val="1457531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641F1E6E-EF37-4FD0-9677-007C95F75684}" type="datetimeFigureOut">
              <a:rPr lang="id-ID" smtClean="0"/>
              <a:t>21/10/2020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311745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DC71B898-F456-9F4C-8CF3-300396AB287C}" type="datetimeFigureOut">
              <a:rPr lang="fr-FR" smtClean="0"/>
              <a:t>21/10/2020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641F1E6E-EF37-4FD0-9677-007C95F75684}" type="datetimeFigureOut">
              <a:rPr lang="id-ID" smtClean="0"/>
              <a:t>21/10/2020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2206039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id-ID"/>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1F1E6E-EF37-4FD0-9677-007C95F75684}" type="datetimeFigureOut">
              <a:rPr lang="id-ID" smtClean="0"/>
              <a:t>21/10/2020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968263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641F1E6E-EF37-4FD0-9677-007C95F75684}" type="datetimeFigureOut">
              <a:rPr lang="id-ID" smtClean="0"/>
              <a:t>21/10/2020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8287009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641F1E6E-EF37-4FD0-9677-007C95F75684}" type="datetimeFigureOut">
              <a:rPr lang="id-ID" smtClean="0"/>
              <a:t>21/10/2020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2979877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641F1E6E-EF37-4FD0-9677-007C95F75684}" type="datetimeFigureOut">
              <a:rPr lang="id-ID" smtClean="0"/>
              <a:t>21/10/2020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1731642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F1E6E-EF37-4FD0-9677-007C95F75684}" type="datetimeFigureOut">
              <a:rPr lang="id-ID" smtClean="0"/>
              <a:t>21/10/2020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2512220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id-ID"/>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41F1E6E-EF37-4FD0-9677-007C95F75684}" type="datetimeFigureOut">
              <a:rPr lang="id-ID" smtClean="0"/>
              <a:t>21/10/2020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614207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id-ID"/>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id-ID"/>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41F1E6E-EF37-4FD0-9677-007C95F75684}" type="datetimeFigureOut">
              <a:rPr lang="id-ID" smtClean="0"/>
              <a:t>21/10/2020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3805229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641F1E6E-EF37-4FD0-9677-007C95F75684}" type="datetimeFigureOut">
              <a:rPr lang="id-ID" smtClean="0"/>
              <a:t>21/10/2020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2527071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641F1E6E-EF37-4FD0-9677-007C95F75684}" type="datetimeFigureOut">
              <a:rPr lang="id-ID" smtClean="0"/>
              <a:t>21/10/2020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094F7CD-035D-4714-9348-193CCE5083C6}" type="slidenum">
              <a:rPr lang="id-ID" smtClean="0"/>
              <a:t>‹#›</a:t>
            </a:fld>
            <a:endParaRPr lang="id-ID"/>
          </a:p>
        </p:txBody>
      </p:sp>
    </p:spTree>
    <p:extLst>
      <p:ext uri="{BB962C8B-B14F-4D97-AF65-F5344CB8AC3E}">
        <p14:creationId xmlns:p14="http://schemas.microsoft.com/office/powerpoint/2010/main" val="1436730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71B898-F456-9F4C-8CF3-300396AB287C}" type="datetimeFigureOut">
              <a:rPr lang="fr-FR" smtClean="0"/>
              <a:t>21/10/2020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71B898-F456-9F4C-8CF3-300396AB287C}" type="datetimeFigureOut">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71B898-F456-9F4C-8CF3-300396AB287C}" type="datetimeFigureOut">
              <a:rPr lang="fr-FR" smtClean="0"/>
              <a:t>21/10/2020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729031-8D21-524B-8C37-9D724ED03455}"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71B898-F456-9F4C-8CF3-300396AB287C}" type="datetimeFigureOut">
              <a:rPr lang="fr-FR" smtClean="0"/>
              <a:t>21/10/2020</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29031-8D21-524B-8C37-9D724ED03455}"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02C63-8416-4FBB-9B1B-8D51D542D336}" type="datetimeFigureOut">
              <a:rPr lang="en-US" smtClean="0"/>
              <a:t>10/21/2020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1B651-7969-48DD-A314-FA43C89DD5B8}" type="slidenum">
              <a:rPr lang="en-US" smtClean="0"/>
              <a:t>‹#›</a:t>
            </a:fld>
            <a:endParaRPr lang="en-US"/>
          </a:p>
        </p:txBody>
      </p:sp>
    </p:spTree>
    <p:extLst>
      <p:ext uri="{BB962C8B-B14F-4D97-AF65-F5344CB8AC3E}">
        <p14:creationId xmlns:p14="http://schemas.microsoft.com/office/powerpoint/2010/main" val="36859195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CCD30-E94C-6A44-9213-47D6487CC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FFBC12-1276-A844-8A1A-7CDBA59AE9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31799-A2B9-224F-899F-B6A4D73A1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22F11-EBB8-5040-8BB8-A4840822179A}" type="datetimeFigureOut">
              <a:rPr lang="en-US" smtClean="0"/>
              <a:t>10/21/2020</a:t>
            </a:fld>
            <a:endParaRPr lang="en-US"/>
          </a:p>
        </p:txBody>
      </p:sp>
      <p:sp>
        <p:nvSpPr>
          <p:cNvPr id="5" name="Footer Placeholder 4">
            <a:extLst>
              <a:ext uri="{FF2B5EF4-FFF2-40B4-BE49-F238E27FC236}">
                <a16:creationId xmlns:a16="http://schemas.microsoft.com/office/drawing/2014/main" id="{D216727E-F999-6645-88BD-C71F54DC8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15C0C5-20D7-7B4E-B6B5-B55973DB79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E5B46-BB5C-1145-BF18-AF5B0E6EE45E}" type="slidenum">
              <a:rPr lang="en-US" smtClean="0"/>
              <a:t>‹#›</a:t>
            </a:fld>
            <a:endParaRPr lang="en-US"/>
          </a:p>
        </p:txBody>
      </p:sp>
    </p:spTree>
    <p:extLst>
      <p:ext uri="{BB962C8B-B14F-4D97-AF65-F5344CB8AC3E}">
        <p14:creationId xmlns:p14="http://schemas.microsoft.com/office/powerpoint/2010/main" val="10913645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9F904D-524B-4FA5-81A2-3247CB656191}" type="datetimeFigureOut">
              <a:rPr lang="en-US" smtClean="0"/>
              <a:pPr/>
              <a:t>10/21/2020</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42793E-CFF9-48DB-A29F-D0ECC9F49DEF}" type="slidenum">
              <a:rPr lang="en-US" smtClean="0"/>
              <a:pPr/>
              <a:t>‹#›</a:t>
            </a:fld>
            <a:endParaRPr lang="en-US"/>
          </a:p>
        </p:txBody>
      </p:sp>
    </p:spTree>
    <p:extLst>
      <p:ext uri="{BB962C8B-B14F-4D97-AF65-F5344CB8AC3E}">
        <p14:creationId xmlns:p14="http://schemas.microsoft.com/office/powerpoint/2010/main" val="31621404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01141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511DA-A8D8-AD4A-A710-4C55231AD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2AF42-A4C4-3647-949A-649EC3592C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6E823-CEAF-6F4B-B54B-6EE08FD39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05C6E4-1E5D-9E46-92A4-71F9DB3D89F2}" type="datetimeFigureOut">
              <a:rPr lang="en-US" smtClean="0"/>
              <a:t>10/21/2020</a:t>
            </a:fld>
            <a:endParaRPr lang="en-US"/>
          </a:p>
        </p:txBody>
      </p:sp>
      <p:sp>
        <p:nvSpPr>
          <p:cNvPr id="5" name="Footer Placeholder 4">
            <a:extLst>
              <a:ext uri="{FF2B5EF4-FFF2-40B4-BE49-F238E27FC236}">
                <a16:creationId xmlns:a16="http://schemas.microsoft.com/office/drawing/2014/main" id="{592CAB13-F3B1-4F47-8E0E-9035F79BE6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CDBCA0-3728-2448-A0DA-9F8F499B2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899DE-0AAF-1E42-AC78-7FCF9684BFD4}" type="slidenum">
              <a:rPr lang="en-US" smtClean="0"/>
              <a:t>‹#›</a:t>
            </a:fld>
            <a:endParaRPr lang="en-US"/>
          </a:p>
        </p:txBody>
      </p:sp>
    </p:spTree>
    <p:extLst>
      <p:ext uri="{BB962C8B-B14F-4D97-AF65-F5344CB8AC3E}">
        <p14:creationId xmlns:p14="http://schemas.microsoft.com/office/powerpoint/2010/main" val="199731481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41F1E6E-EF37-4FD0-9677-007C95F75684}" type="datetimeFigureOut">
              <a:rPr lang="id-ID" smtClean="0"/>
              <a:t>21/10/2020</a:t>
            </a:fld>
            <a:endParaRPr lang="id-ID"/>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094F7CD-035D-4714-9348-193CCE5083C6}" type="slidenum">
              <a:rPr lang="id-ID" smtClean="0"/>
              <a:t>‹#›</a:t>
            </a:fld>
            <a:endParaRPr lang="id-ID"/>
          </a:p>
        </p:txBody>
      </p:sp>
    </p:spTree>
    <p:extLst>
      <p:ext uri="{BB962C8B-B14F-4D97-AF65-F5344CB8AC3E}">
        <p14:creationId xmlns:p14="http://schemas.microsoft.com/office/powerpoint/2010/main" val="24947964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id-ID"/>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https://www.menpan.go.id/site/images/stories/logo_pan_rb_besar.png"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0.jpeg"/><Relationship Id="rId7" Type="http://schemas.openxmlformats.org/officeDocument/2006/relationships/diagramColors" Target="../diagrams/colors6.xml"/><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72.png"/><Relationship Id="rId4" Type="http://schemas.openxmlformats.org/officeDocument/2006/relationships/diagramData" Target="../diagrams/data6.xml"/><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2.jpeg"/><Relationship Id="rId7" Type="http://schemas.openxmlformats.org/officeDocument/2006/relationships/diagramColors" Target="../diagrams/colors7.xml"/><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75.tiff"/><Relationship Id="rId4" Type="http://schemas.openxmlformats.org/officeDocument/2006/relationships/diagramData" Target="../diagrams/data7.xml"/><Relationship Id="rId9" Type="http://schemas.openxmlformats.org/officeDocument/2006/relationships/image" Target="../media/image74.tiff"/></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78.png"/><Relationship Id="rId4" Type="http://schemas.openxmlformats.org/officeDocument/2006/relationships/diagramLayout" Target="../diagrams/layout8.xml"/><Relationship Id="rId9" Type="http://schemas.openxmlformats.org/officeDocument/2006/relationships/image" Target="../media/image77.tiff"/></Relationships>
</file>

<file path=ppt/slides/_rels/slide1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81.png"/><Relationship Id="rId4" Type="http://schemas.openxmlformats.org/officeDocument/2006/relationships/diagramLayout" Target="../diagrams/layout9.xml"/><Relationship Id="rId9" Type="http://schemas.openxmlformats.org/officeDocument/2006/relationships/image" Target="../media/image80.tiff"/></Relationships>
</file>

<file path=ppt/slides/_rels/slide14.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84.png"/><Relationship Id="rId4" Type="http://schemas.openxmlformats.org/officeDocument/2006/relationships/diagramLayout" Target="../diagrams/layout10.xml"/><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87.jpeg"/><Relationship Id="rId4" Type="http://schemas.openxmlformats.org/officeDocument/2006/relationships/diagramLayout" Target="../diagrams/layout11.xml"/><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Layout" Target="../slideLayouts/slideLayout4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gif"/><Relationship Id="rId7" Type="http://schemas.openxmlformats.org/officeDocument/2006/relationships/image" Target="../media/image23.png"/><Relationship Id="rId12" Type="http://schemas.openxmlformats.org/officeDocument/2006/relationships/image" Target="../media/image28.jpeg"/><Relationship Id="rId17" Type="http://schemas.openxmlformats.org/officeDocument/2006/relationships/image" Target="../media/image33.gif"/><Relationship Id="rId25" Type="http://schemas.openxmlformats.org/officeDocument/2006/relationships/image" Target="../media/image41.png"/><Relationship Id="rId2" Type="http://schemas.openxmlformats.org/officeDocument/2006/relationships/image" Target="../media/image18.jpeg"/><Relationship Id="rId16" Type="http://schemas.openxmlformats.org/officeDocument/2006/relationships/image" Target="../media/image32.png"/><Relationship Id="rId20" Type="http://schemas.openxmlformats.org/officeDocument/2006/relationships/image" Target="../media/image36.gif"/><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jpeg"/><Relationship Id="rId24" Type="http://schemas.openxmlformats.org/officeDocument/2006/relationships/image" Target="../media/image40.jpeg"/><Relationship Id="rId5" Type="http://schemas.openxmlformats.org/officeDocument/2006/relationships/image" Target="../media/image21.png"/><Relationship Id="rId15" Type="http://schemas.openxmlformats.org/officeDocument/2006/relationships/image" Target="../media/image31.gif"/><Relationship Id="rId23" Type="http://schemas.openxmlformats.org/officeDocument/2006/relationships/image" Target="../media/image39.gif"/><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pn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2.jpe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image" Target="../media/image49.png"/><Relationship Id="rId2" Type="http://schemas.openxmlformats.org/officeDocument/2006/relationships/image" Target="../media/image44.png"/><Relationship Id="rId16" Type="http://schemas.openxmlformats.org/officeDocument/2006/relationships/image" Target="../media/image48.png"/><Relationship Id="rId1" Type="http://schemas.openxmlformats.org/officeDocument/2006/relationships/slideLayout" Target="../slideLayouts/slideLayout59.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7.png"/><Relationship Id="rId10" Type="http://schemas.openxmlformats.org/officeDocument/2006/relationships/diagramData" Target="../diagrams/data3.xml"/><Relationship Id="rId4" Type="http://schemas.openxmlformats.org/officeDocument/2006/relationships/image" Target="../media/image46.png"/><Relationship Id="rId9" Type="http://schemas.microsoft.com/office/2007/relationships/diagramDrawing" Target="../diagrams/drawing2.xml"/><Relationship Id="rId14"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51.jpeg"/><Relationship Id="rId12" Type="http://schemas.openxmlformats.org/officeDocument/2006/relationships/image" Target="../media/image56.png"/><Relationship Id="rId17" Type="http://schemas.microsoft.com/office/2007/relationships/diagramDrawing" Target="../diagrams/drawing5.xml"/><Relationship Id="rId2" Type="http://schemas.openxmlformats.org/officeDocument/2006/relationships/diagramData" Target="../diagrams/data4.xml"/><Relationship Id="rId16" Type="http://schemas.openxmlformats.org/officeDocument/2006/relationships/diagramColors" Target="../diagrams/colors5.xml"/><Relationship Id="rId1" Type="http://schemas.openxmlformats.org/officeDocument/2006/relationships/slideLayout" Target="../slideLayouts/slideLayout24.xml"/><Relationship Id="rId6" Type="http://schemas.microsoft.com/office/2007/relationships/diagramDrawing" Target="../diagrams/drawing4.xml"/><Relationship Id="rId11" Type="http://schemas.openxmlformats.org/officeDocument/2006/relationships/image" Target="../media/image55.png"/><Relationship Id="rId5" Type="http://schemas.openxmlformats.org/officeDocument/2006/relationships/diagramColors" Target="../diagrams/colors4.xml"/><Relationship Id="rId15" Type="http://schemas.openxmlformats.org/officeDocument/2006/relationships/diagramQuickStyle" Target="../diagrams/quickStyle5.xml"/><Relationship Id="rId10" Type="http://schemas.openxmlformats.org/officeDocument/2006/relationships/image" Target="../media/image54.png"/><Relationship Id="rId4" Type="http://schemas.openxmlformats.org/officeDocument/2006/relationships/diagramQuickStyle" Target="../diagrams/quickStyle4.xml"/><Relationship Id="rId9" Type="http://schemas.openxmlformats.org/officeDocument/2006/relationships/image" Target="../media/image53.png"/><Relationship Id="rId1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69.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29B5E3-2CF3-4A3E-8E44-F96402A1FF28}"/>
              </a:ext>
            </a:extLst>
          </p:cNvPr>
          <p:cNvSpPr/>
          <p:nvPr/>
        </p:nvSpPr>
        <p:spPr>
          <a:xfrm>
            <a:off x="0" y="1127327"/>
            <a:ext cx="1704193" cy="425667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 name="Picture 3">
            <a:extLst>
              <a:ext uri="{FF2B5EF4-FFF2-40B4-BE49-F238E27FC236}">
                <a16:creationId xmlns:a16="http://schemas.microsoft.com/office/drawing/2014/main" id="{4AD664CD-41E2-44DC-AD1A-73E23D712D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14182" y="1130082"/>
            <a:ext cx="10454805" cy="4256673"/>
          </a:xfrm>
          <a:prstGeom prst="rect">
            <a:avLst/>
          </a:prstGeom>
        </p:spPr>
      </p:pic>
      <p:pic>
        <p:nvPicPr>
          <p:cNvPr id="6" name="Picture 5">
            <a:extLst>
              <a:ext uri="{FF2B5EF4-FFF2-40B4-BE49-F238E27FC236}">
                <a16:creationId xmlns:a16="http://schemas.microsoft.com/office/drawing/2014/main" id="{24BC10D7-95A6-43BC-9932-1AD5D1C922B3}"/>
              </a:ext>
            </a:extLst>
          </p:cNvPr>
          <p:cNvPicPr>
            <a:picLocks noChangeAspect="1"/>
          </p:cNvPicPr>
          <p:nvPr/>
        </p:nvPicPr>
        <p:blipFill>
          <a:blip r:embed="rId4"/>
          <a:stretch>
            <a:fillRect/>
          </a:stretch>
        </p:blipFill>
        <p:spPr>
          <a:xfrm>
            <a:off x="228600" y="5505547"/>
            <a:ext cx="11672667" cy="1329043"/>
          </a:xfrm>
          <a:prstGeom prst="rect">
            <a:avLst/>
          </a:prstGeom>
        </p:spPr>
      </p:pic>
      <p:grpSp>
        <p:nvGrpSpPr>
          <p:cNvPr id="34" name="Group 33">
            <a:extLst>
              <a:ext uri="{FF2B5EF4-FFF2-40B4-BE49-F238E27FC236}">
                <a16:creationId xmlns:a16="http://schemas.microsoft.com/office/drawing/2014/main" id="{18DB7439-71DB-4D3C-9504-7C09E927DE5C}"/>
              </a:ext>
            </a:extLst>
          </p:cNvPr>
          <p:cNvGrpSpPr/>
          <p:nvPr/>
        </p:nvGrpSpPr>
        <p:grpSpPr>
          <a:xfrm>
            <a:off x="5891688" y="87125"/>
            <a:ext cx="6124794" cy="708504"/>
            <a:chOff x="0" y="-10020"/>
            <a:chExt cx="4000496" cy="438648"/>
          </a:xfrm>
        </p:grpSpPr>
        <p:pic>
          <p:nvPicPr>
            <p:cNvPr id="35" name="Picture 34" descr="Undip Excelent Researh Univ.jpg">
              <a:extLst>
                <a:ext uri="{FF2B5EF4-FFF2-40B4-BE49-F238E27FC236}">
                  <a16:creationId xmlns:a16="http://schemas.microsoft.com/office/drawing/2014/main" id="{6055E743-4549-403D-9744-3C783B1C0C16}"/>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0" y="0"/>
              <a:ext cx="1732577" cy="405862"/>
            </a:xfrm>
            <a:prstGeom prst="rect">
              <a:avLst/>
            </a:prstGeom>
          </p:spPr>
        </p:pic>
        <p:pic>
          <p:nvPicPr>
            <p:cNvPr id="36" name="Picture 4" descr="Hasil gambar untuk aun logo">
              <a:extLst>
                <a:ext uri="{FF2B5EF4-FFF2-40B4-BE49-F238E27FC236}">
                  <a16:creationId xmlns:a16="http://schemas.microsoft.com/office/drawing/2014/main" id="{FE24AA46-F766-40AD-94B8-A0949D78449E}"/>
                </a:ext>
              </a:extLst>
            </p:cNvPr>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2714612" y="0"/>
              <a:ext cx="911078" cy="428610"/>
            </a:xfrm>
            <a:prstGeom prst="rect">
              <a:avLst/>
            </a:prstGeom>
            <a:noFill/>
          </p:spPr>
        </p:pic>
        <p:pic>
          <p:nvPicPr>
            <p:cNvPr id="37" name="Picture 2" descr="Hasil gambar untuk iabee logo">
              <a:extLst>
                <a:ext uri="{FF2B5EF4-FFF2-40B4-BE49-F238E27FC236}">
                  <a16:creationId xmlns:a16="http://schemas.microsoft.com/office/drawing/2014/main" id="{FE029F6C-4842-4F0E-BF73-6A2A38345123}"/>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285984" y="0"/>
              <a:ext cx="408759" cy="428610"/>
            </a:xfrm>
            <a:prstGeom prst="rect">
              <a:avLst/>
            </a:prstGeom>
            <a:noFill/>
          </p:spPr>
        </p:pic>
        <p:pic>
          <p:nvPicPr>
            <p:cNvPr id="38" name="Picture 4" descr="Hasil gambar untuk ban-pt logo">
              <a:extLst>
                <a:ext uri="{FF2B5EF4-FFF2-40B4-BE49-F238E27FC236}">
                  <a16:creationId xmlns:a16="http://schemas.microsoft.com/office/drawing/2014/main" id="{50EE01D9-1F53-46CD-B7FE-3B03BD517192}"/>
                </a:ext>
              </a:extLst>
            </p:cNvPr>
            <p:cNvPicPr>
              <a:picLocks noChangeAspect="1" noChangeArrowheads="1"/>
            </p:cNvPicPr>
            <p:nvPr/>
          </p:nvPicPr>
          <p:blipFill>
            <a:blip r:embed="rId8" cstate="print"/>
            <a:srcRect/>
            <a:stretch>
              <a:fillRect/>
            </a:stretch>
          </p:blipFill>
          <p:spPr bwMode="auto">
            <a:xfrm>
              <a:off x="1785918" y="-10020"/>
              <a:ext cx="500066" cy="430057"/>
            </a:xfrm>
            <a:prstGeom prst="rect">
              <a:avLst/>
            </a:prstGeom>
            <a:noFill/>
          </p:spPr>
        </p:pic>
        <p:pic>
          <p:nvPicPr>
            <p:cNvPr id="39" name="Picture 8" descr="Gambar terkait">
              <a:extLst>
                <a:ext uri="{FF2B5EF4-FFF2-40B4-BE49-F238E27FC236}">
                  <a16:creationId xmlns:a16="http://schemas.microsoft.com/office/drawing/2014/main" id="{DF5AD8E5-28FE-49B4-BC5F-2FD82F89ADCF}"/>
                </a:ext>
              </a:extLst>
            </p:cNvPr>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3571868" y="0"/>
              <a:ext cx="428628" cy="428628"/>
            </a:xfrm>
            <a:prstGeom prst="rect">
              <a:avLst/>
            </a:prstGeom>
            <a:noFill/>
          </p:spPr>
        </p:pic>
      </p:grpSp>
      <p:pic>
        <p:nvPicPr>
          <p:cNvPr id="2" name="Picture 1">
            <a:extLst>
              <a:ext uri="{FF2B5EF4-FFF2-40B4-BE49-F238E27FC236}">
                <a16:creationId xmlns:a16="http://schemas.microsoft.com/office/drawing/2014/main" id="{BB129C27-C49A-405D-931D-706E7DACA2F4}"/>
              </a:ext>
            </a:extLst>
          </p:cNvPr>
          <p:cNvPicPr>
            <a:picLocks noChangeAspect="1"/>
          </p:cNvPicPr>
          <p:nvPr/>
        </p:nvPicPr>
        <p:blipFill>
          <a:blip r:embed="rId10"/>
          <a:stretch>
            <a:fillRect/>
          </a:stretch>
        </p:blipFill>
        <p:spPr>
          <a:xfrm>
            <a:off x="117980" y="39449"/>
            <a:ext cx="1860261" cy="753425"/>
          </a:xfrm>
          <a:prstGeom prst="rect">
            <a:avLst/>
          </a:prstGeom>
        </p:spPr>
      </p:pic>
      <p:pic>
        <p:nvPicPr>
          <p:cNvPr id="17" name="Picture 1" descr="Kementerian Pendayagunaan Aparatur Negara dan Reformasi Birokrasi - Logo">
            <a:extLst>
              <a:ext uri="{FF2B5EF4-FFF2-40B4-BE49-F238E27FC236}">
                <a16:creationId xmlns:a16="http://schemas.microsoft.com/office/drawing/2014/main" id="{5A99CD10-4743-4336-A5BC-D56BFFCE666C}"/>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239097" y="1314713"/>
            <a:ext cx="1153087" cy="15212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A75D147-40BE-49E3-8C2A-90E57C9FE3ED}"/>
              </a:ext>
            </a:extLst>
          </p:cNvPr>
          <p:cNvSpPr/>
          <p:nvPr/>
        </p:nvSpPr>
        <p:spPr>
          <a:xfrm>
            <a:off x="1651392" y="1130082"/>
            <a:ext cx="10527584" cy="425667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itle 1"/>
          <p:cNvSpPr txBox="1">
            <a:spLocks/>
          </p:cNvSpPr>
          <p:nvPr/>
        </p:nvSpPr>
        <p:spPr>
          <a:xfrm>
            <a:off x="1704193" y="1048357"/>
            <a:ext cx="10316432" cy="1896071"/>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 panose="020B0604020202020204" pitchFamily="34" charset="0"/>
                <a:ea typeface="Tahoma" pitchFamily="34" charset="0"/>
                <a:cs typeface="Arial" panose="020B0604020202020204" pitchFamily="34" charset="0"/>
              </a:rPr>
              <a:t>PEMBANGUNAN ZONA INTEGRITAS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 panose="020B0604020202020204" pitchFamily="34" charset="0"/>
                <a:ea typeface="Tahoma" pitchFamily="34" charset="0"/>
                <a:cs typeface="Arial" panose="020B0604020202020204" pitchFamily="34" charset="0"/>
              </a:rPr>
              <a:t>MENUJU WILAYAH BEBAS KORUPSI/WILAYAH  BIROKRASI BERSIH MELAYANI (WBK/WBBM)</a:t>
            </a:r>
          </a:p>
        </p:txBody>
      </p:sp>
      <p:sp>
        <p:nvSpPr>
          <p:cNvPr id="30" name="Text Box 23"/>
          <p:cNvSpPr txBox="1"/>
          <p:nvPr/>
        </p:nvSpPr>
        <p:spPr>
          <a:xfrm>
            <a:off x="2674562" y="4358876"/>
            <a:ext cx="7568852" cy="707886"/>
          </a:xfrm>
          <a:prstGeom prst="rect">
            <a:avLst/>
          </a:prstGeom>
          <a:noFill/>
          <a:ln>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err="1">
                <a:ln>
                  <a:noFill/>
                </a:ln>
                <a:effectLst/>
                <a:uLnTx/>
                <a:uFillTx/>
                <a:latin typeface="Arial" panose="020B0604020202020204" pitchFamily="34" charset="0"/>
                <a:ea typeface="Tahoma" pitchFamily="34" charset="0"/>
                <a:cs typeface="Arial" panose="020B0604020202020204" pitchFamily="34" charset="0"/>
              </a:rPr>
              <a:t>Fakultas</a:t>
            </a:r>
            <a:r>
              <a:rPr kumimoji="0" lang="en-US" sz="2000" b="1" i="0" u="none" strike="noStrike" kern="1200" cap="none" spc="0" normalizeH="0" baseline="0" noProof="0" dirty="0">
                <a:ln>
                  <a:noFill/>
                </a:ln>
                <a:effectLst/>
                <a:uLnTx/>
                <a:uFillTx/>
                <a:latin typeface="Arial" panose="020B0604020202020204" pitchFamily="34" charset="0"/>
                <a:ea typeface="Tahoma" pitchFamily="34" charset="0"/>
                <a:cs typeface="Arial" panose="020B0604020202020204" pitchFamily="34" charset="0"/>
              </a:rPr>
              <a:t> Teknik – </a:t>
            </a:r>
            <a:r>
              <a:rPr kumimoji="0" lang="en-US" sz="2000" b="1" i="0" u="none" strike="noStrike" kern="1200" cap="none" spc="0" normalizeH="0" baseline="0" noProof="0" dirty="0" err="1">
                <a:ln>
                  <a:noFill/>
                </a:ln>
                <a:effectLst/>
                <a:uLnTx/>
                <a:uFillTx/>
                <a:latin typeface="Arial" panose="020B0604020202020204" pitchFamily="34" charset="0"/>
                <a:ea typeface="Tahoma" pitchFamily="34" charset="0"/>
                <a:cs typeface="Arial" panose="020B0604020202020204" pitchFamily="34" charset="0"/>
              </a:rPr>
              <a:t>Universitas</a:t>
            </a:r>
            <a:r>
              <a:rPr kumimoji="0" lang="en-US" sz="2000" b="1" i="0" u="none" strike="noStrike" kern="1200" cap="none" spc="0" normalizeH="0" baseline="0" noProof="0" dirty="0">
                <a:ln>
                  <a:noFill/>
                </a:ln>
                <a:effectLst/>
                <a:uLnTx/>
                <a:uFillTx/>
                <a:latin typeface="Arial" panose="020B0604020202020204" pitchFamily="34" charset="0"/>
                <a:ea typeface="Tahoma" pitchFamily="34" charset="0"/>
                <a:cs typeface="Arial" panose="020B0604020202020204" pitchFamily="34" charset="0"/>
              </a:rPr>
              <a:t> </a:t>
            </a:r>
            <a:r>
              <a:rPr kumimoji="0" lang="en-US" sz="2000" b="1" i="0" u="none" strike="noStrike" kern="1200" cap="none" spc="0" normalizeH="0" baseline="0" noProof="0" dirty="0" err="1">
                <a:ln>
                  <a:noFill/>
                </a:ln>
                <a:effectLst/>
                <a:uLnTx/>
                <a:uFillTx/>
                <a:latin typeface="Arial" panose="020B0604020202020204" pitchFamily="34" charset="0"/>
                <a:ea typeface="Tahoma" pitchFamily="34" charset="0"/>
                <a:cs typeface="Arial" panose="020B0604020202020204" pitchFamily="34" charset="0"/>
              </a:rPr>
              <a:t>Diponegoro</a:t>
            </a:r>
            <a:endParaRPr kumimoji="0" lang="en-US" sz="2000" b="1" i="0" u="none" strike="noStrike" kern="1200" cap="none" spc="0" normalizeH="0" baseline="0" noProof="0" dirty="0">
              <a:ln>
                <a:noFill/>
              </a:ln>
              <a:effectLst/>
              <a:uLnTx/>
              <a:uFillTx/>
              <a:latin typeface="Arial" panose="020B0604020202020204" pitchFamily="34" charset="0"/>
              <a:ea typeface="Tahoma"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Tahoma" pitchFamily="34" charset="0"/>
                <a:cs typeface="Arial" panose="020B0604020202020204" pitchFamily="34" charset="0"/>
              </a:rPr>
              <a:t>Semarang, 23 </a:t>
            </a:r>
            <a:r>
              <a:rPr kumimoji="0" lang="en-US" sz="2000" b="1" i="0" u="none" strike="noStrike" kern="1200" cap="none" spc="0" normalizeH="0" baseline="0" noProof="0" dirty="0" err="1">
                <a:ln>
                  <a:noFill/>
                </a:ln>
                <a:effectLst/>
                <a:uLnTx/>
                <a:uFillTx/>
                <a:latin typeface="Arial" panose="020B0604020202020204" pitchFamily="34" charset="0"/>
                <a:ea typeface="Tahoma" pitchFamily="34" charset="0"/>
                <a:cs typeface="Arial" panose="020B0604020202020204" pitchFamily="34" charset="0"/>
              </a:rPr>
              <a:t>Oktober</a:t>
            </a:r>
            <a:r>
              <a:rPr kumimoji="0" lang="en-US" sz="2000" b="1" i="0" u="none" strike="noStrike" kern="1200" cap="none" spc="0" normalizeH="0" baseline="0" noProof="0" dirty="0">
                <a:ln>
                  <a:noFill/>
                </a:ln>
                <a:effectLst/>
                <a:uLnTx/>
                <a:uFillTx/>
                <a:latin typeface="Arial" panose="020B0604020202020204" pitchFamily="34" charset="0"/>
                <a:ea typeface="Tahoma" pitchFamily="34" charset="0"/>
                <a:cs typeface="Arial" panose="020B0604020202020204" pitchFamily="34" charset="0"/>
              </a:rPr>
              <a:t> 2020</a:t>
            </a: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1" name="Picture 4" descr="http://upload.wikimedia.org/wikipedia/id/2/2d/Undip.png">
            <a:extLst>
              <a:ext uri="{FF2B5EF4-FFF2-40B4-BE49-F238E27FC236}">
                <a16:creationId xmlns:a16="http://schemas.microsoft.com/office/drawing/2014/main" id="{8375D7AB-A2F1-42CA-8C76-5486FE33640B}"/>
              </a:ext>
            </a:extLst>
          </p:cNvPr>
          <p:cNvPicPr>
            <a:picLocks noChangeAspect="1" noChangeArrowheads="1"/>
          </p:cNvPicPr>
          <p:nvPr/>
        </p:nvPicPr>
        <p:blipFill>
          <a:blip r:embed="rId13"/>
          <a:srcRect/>
          <a:stretch>
            <a:fillRect/>
          </a:stretch>
        </p:blipFill>
        <p:spPr bwMode="auto">
          <a:xfrm>
            <a:off x="6064933" y="2832148"/>
            <a:ext cx="965191" cy="1130082"/>
          </a:xfrm>
          <a:prstGeom prst="rect">
            <a:avLst/>
          </a:prstGeom>
          <a:noFill/>
          <a:ln w="9525">
            <a:noFill/>
            <a:miter lim="800000"/>
            <a:headEnd/>
            <a:tailEnd/>
          </a:ln>
        </p:spPr>
      </p:pic>
      <p:pic>
        <p:nvPicPr>
          <p:cNvPr id="10" name="Picture 9">
            <a:extLst>
              <a:ext uri="{FF2B5EF4-FFF2-40B4-BE49-F238E27FC236}">
                <a16:creationId xmlns:a16="http://schemas.microsoft.com/office/drawing/2014/main" id="{B69CA3AE-1054-4631-946C-B28638B0694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3534" y="3170465"/>
            <a:ext cx="2118461" cy="1504107"/>
          </a:xfrm>
          <a:prstGeom prst="rect">
            <a:avLst/>
          </a:prstGeom>
        </p:spPr>
      </p:pic>
    </p:spTree>
    <p:extLst>
      <p:ext uri="{BB962C8B-B14F-4D97-AF65-F5344CB8AC3E}">
        <p14:creationId xmlns:p14="http://schemas.microsoft.com/office/powerpoint/2010/main" val="3055678379"/>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ree Photo | Blue watercolor degraded in a corner background">
            <a:extLst>
              <a:ext uri="{FF2B5EF4-FFF2-40B4-BE49-F238E27FC236}">
                <a16:creationId xmlns:a16="http://schemas.microsoft.com/office/drawing/2014/main" id="{22BE3F5F-777A-4959-8A16-C35E66421CFE}"/>
              </a:ext>
            </a:extLst>
          </p:cNvPr>
          <p:cNvPicPr>
            <a:picLocks noChangeAspect="1" noChangeArrowheads="1"/>
          </p:cNvPicPr>
          <p:nvPr/>
        </p:nvPicPr>
        <p:blipFill>
          <a:blip r:embed="rId2"/>
          <a:srcRect r="29687"/>
          <a:stretch>
            <a:fillRect/>
          </a:stretch>
        </p:blipFill>
        <p:spPr bwMode="auto">
          <a:xfrm>
            <a:off x="4986167" y="0"/>
            <a:ext cx="7205833" cy="6826120"/>
          </a:xfrm>
          <a:prstGeom prst="rect">
            <a:avLst/>
          </a:prstGeom>
          <a:noFill/>
        </p:spPr>
      </p:pic>
      <p:sp>
        <p:nvSpPr>
          <p:cNvPr id="12" name="TextBox 11">
            <a:extLst>
              <a:ext uri="{FF2B5EF4-FFF2-40B4-BE49-F238E27FC236}">
                <a16:creationId xmlns:a16="http://schemas.microsoft.com/office/drawing/2014/main" id="{691451B0-4267-4F52-90AA-68861956B0B5}"/>
              </a:ext>
            </a:extLst>
          </p:cNvPr>
          <p:cNvSpPr txBox="1"/>
          <p:nvPr/>
        </p:nvSpPr>
        <p:spPr>
          <a:xfrm>
            <a:off x="4491788" y="122009"/>
            <a:ext cx="7697787"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1. </a:t>
            </a:r>
            <a:r>
              <a:rPr lang="en-US" sz="3200" b="1" dirty="0" err="1">
                <a:solidFill>
                  <a:schemeClr val="bg1"/>
                </a:solidFill>
                <a:latin typeface="Arial" panose="020B0604020202020204" pitchFamily="34" charset="0"/>
                <a:cs typeface="Arial" panose="020B0604020202020204" pitchFamily="34" charset="0"/>
              </a:rPr>
              <a:t>Manajemen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Perubahan</a:t>
            </a:r>
            <a:endParaRPr lang="id-ID" sz="3200" b="1" dirty="0">
              <a:solidFill>
                <a:schemeClr val="bg1"/>
              </a:solidFill>
              <a:latin typeface="Arial" panose="020B0604020202020204" pitchFamily="34" charset="0"/>
              <a:cs typeface="Arial" panose="020B0604020202020204" pitchFamily="34" charset="0"/>
            </a:endParaRPr>
          </a:p>
        </p:txBody>
      </p:sp>
      <p:pic>
        <p:nvPicPr>
          <p:cNvPr id="8" name="Picture 4">
            <a:extLst>
              <a:ext uri="{FF2B5EF4-FFF2-40B4-BE49-F238E27FC236}">
                <a16:creationId xmlns:a16="http://schemas.microsoft.com/office/drawing/2014/main" id="{8E4A40D9-09A6-4A3D-9C33-44CAEF8C42A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5192" b="9908"/>
          <a:stretch/>
        </p:blipFill>
        <p:spPr bwMode="auto">
          <a:xfrm>
            <a:off x="2425" y="0"/>
            <a:ext cx="3967953" cy="2534042"/>
          </a:xfrm>
          <a:prstGeom prst="rect">
            <a:avLst/>
          </a:prstGeom>
          <a:ln>
            <a:noFill/>
          </a:ln>
          <a:effectLst>
            <a:outerShdw blurRad="292100" dist="139700" dir="2700000" algn="tl" rotWithShape="0">
              <a:srgbClr val="333333">
                <a:alpha val="65000"/>
              </a:srgbClr>
            </a:outerShdw>
          </a:effectLst>
        </p:spPr>
      </p:pic>
      <p:graphicFrame>
        <p:nvGraphicFramePr>
          <p:cNvPr id="2" name="Diagram 1">
            <a:extLst>
              <a:ext uri="{FF2B5EF4-FFF2-40B4-BE49-F238E27FC236}">
                <a16:creationId xmlns:a16="http://schemas.microsoft.com/office/drawing/2014/main" id="{825E0A19-B70E-4C08-89AE-F805F2E1AC59}"/>
              </a:ext>
            </a:extLst>
          </p:cNvPr>
          <p:cNvGraphicFramePr/>
          <p:nvPr>
            <p:extLst>
              <p:ext uri="{D42A27DB-BD31-4B8C-83A1-F6EECF244321}">
                <p14:modId xmlns:p14="http://schemas.microsoft.com/office/powerpoint/2010/main" val="2870203090"/>
              </p:ext>
            </p:extLst>
          </p:nvPr>
        </p:nvGraphicFramePr>
        <p:xfrm>
          <a:off x="4627948" y="1057118"/>
          <a:ext cx="7333491" cy="5769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extLst>
              <a:ext uri="{FF2B5EF4-FFF2-40B4-BE49-F238E27FC236}">
                <a16:creationId xmlns:a16="http://schemas.microsoft.com/office/drawing/2014/main" id="{E62399C8-DAA2-4FE9-AE15-3770C2CB50D3}"/>
              </a:ext>
            </a:extLst>
          </p:cNvPr>
          <p:cNvPicPr>
            <a:picLocks noChangeAspect="1"/>
          </p:cNvPicPr>
          <p:nvPr/>
        </p:nvPicPr>
        <p:blipFill rotWithShape="1">
          <a:blip r:embed="rId9"/>
          <a:srcRect t="18631" b="1520"/>
          <a:stretch/>
        </p:blipFill>
        <p:spPr>
          <a:xfrm>
            <a:off x="2425" y="2534042"/>
            <a:ext cx="3970378" cy="214167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C54CC9E-09CC-4D49-8556-BE4E8787BF17}"/>
              </a:ext>
            </a:extLst>
          </p:cNvPr>
          <p:cNvPicPr>
            <a:picLocks noChangeAspect="1"/>
          </p:cNvPicPr>
          <p:nvPr/>
        </p:nvPicPr>
        <p:blipFill rotWithShape="1">
          <a:blip r:embed="rId10"/>
          <a:srcRect t="12425" r="7179"/>
          <a:stretch/>
        </p:blipFill>
        <p:spPr>
          <a:xfrm>
            <a:off x="18468" y="4675713"/>
            <a:ext cx="3954336" cy="2219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80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CC94CC-F4D8-44E3-828F-DA8D277344BE}"/>
              </a:ext>
            </a:extLst>
          </p:cNvPr>
          <p:cNvPicPr>
            <a:picLocks noChangeAspect="1"/>
          </p:cNvPicPr>
          <p:nvPr/>
        </p:nvPicPr>
        <p:blipFill>
          <a:blip r:embed="rId2"/>
          <a:stretch>
            <a:fillRect/>
          </a:stretch>
        </p:blipFill>
        <p:spPr>
          <a:xfrm>
            <a:off x="120055" y="4543863"/>
            <a:ext cx="4437877" cy="2278530"/>
          </a:xfrm>
          <a:prstGeom prst="rect">
            <a:avLst/>
          </a:prstGeom>
          <a:ln w="12700">
            <a:solidFill>
              <a:sysClr val="windowText" lastClr="000000"/>
            </a:solidFill>
          </a:ln>
        </p:spPr>
      </p:pic>
      <p:pic>
        <p:nvPicPr>
          <p:cNvPr id="14" name="Picture 2" descr="Free Photo | Blue watercolor degraded in a corner background">
            <a:extLst>
              <a:ext uri="{FF2B5EF4-FFF2-40B4-BE49-F238E27FC236}">
                <a16:creationId xmlns:a16="http://schemas.microsoft.com/office/drawing/2014/main" id="{22BE3F5F-777A-4959-8A16-C35E66421CFE}"/>
              </a:ext>
            </a:extLst>
          </p:cNvPr>
          <p:cNvPicPr>
            <a:picLocks noChangeAspect="1" noChangeArrowheads="1"/>
          </p:cNvPicPr>
          <p:nvPr/>
        </p:nvPicPr>
        <p:blipFill>
          <a:blip r:embed="rId3"/>
          <a:srcRect r="29687"/>
          <a:stretch>
            <a:fillRect/>
          </a:stretch>
        </p:blipFill>
        <p:spPr bwMode="auto">
          <a:xfrm>
            <a:off x="4986167" y="0"/>
            <a:ext cx="7205833" cy="6826120"/>
          </a:xfrm>
          <a:prstGeom prst="rect">
            <a:avLst/>
          </a:prstGeom>
          <a:noFill/>
        </p:spPr>
      </p:pic>
      <p:sp>
        <p:nvSpPr>
          <p:cNvPr id="12" name="TextBox 11">
            <a:extLst>
              <a:ext uri="{FF2B5EF4-FFF2-40B4-BE49-F238E27FC236}">
                <a16:creationId xmlns:a16="http://schemas.microsoft.com/office/drawing/2014/main" id="{691451B0-4267-4F52-90AA-68861956B0B5}"/>
              </a:ext>
            </a:extLst>
          </p:cNvPr>
          <p:cNvSpPr txBox="1"/>
          <p:nvPr/>
        </p:nvSpPr>
        <p:spPr>
          <a:xfrm>
            <a:off x="4627949" y="186178"/>
            <a:ext cx="756405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2. </a:t>
            </a:r>
            <a:r>
              <a:rPr lang="en-US" sz="3200" b="1" dirty="0" err="1">
                <a:solidFill>
                  <a:schemeClr val="bg1"/>
                </a:solidFill>
                <a:latin typeface="Arial" panose="020B0604020202020204" pitchFamily="34" charset="0"/>
                <a:cs typeface="Arial" panose="020B0604020202020204" pitchFamily="34" charset="0"/>
              </a:rPr>
              <a:t>Penataan</a:t>
            </a:r>
            <a:r>
              <a:rPr lang="en-US" sz="3200" b="1" dirty="0">
                <a:solidFill>
                  <a:schemeClr val="bg1"/>
                </a:solidFill>
                <a:latin typeface="Arial" panose="020B0604020202020204" pitchFamily="34" charset="0"/>
                <a:cs typeface="Arial" panose="020B0604020202020204" pitchFamily="34" charset="0"/>
              </a:rPr>
              <a:t> Tata </a:t>
            </a:r>
            <a:r>
              <a:rPr lang="en-US" sz="3200" b="1" dirty="0" err="1">
                <a:solidFill>
                  <a:schemeClr val="bg1"/>
                </a:solidFill>
                <a:latin typeface="Arial" panose="020B0604020202020204" pitchFamily="34" charset="0"/>
                <a:cs typeface="Arial" panose="020B0604020202020204" pitchFamily="34" charset="0"/>
              </a:rPr>
              <a:t>Laksana</a:t>
            </a:r>
            <a:endParaRPr lang="id-ID" sz="3200" b="1"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825E0A19-B70E-4C08-89AE-F805F2E1AC59}"/>
              </a:ext>
            </a:extLst>
          </p:cNvPr>
          <p:cNvGraphicFramePr/>
          <p:nvPr>
            <p:extLst>
              <p:ext uri="{D42A27DB-BD31-4B8C-83A1-F6EECF244321}">
                <p14:modId xmlns:p14="http://schemas.microsoft.com/office/powerpoint/2010/main" val="1119382730"/>
              </p:ext>
            </p:extLst>
          </p:nvPr>
        </p:nvGraphicFramePr>
        <p:xfrm>
          <a:off x="4627949" y="1013507"/>
          <a:ext cx="7333491" cy="58444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2DB3529C-3018-49F4-8E43-5064B547E75E}"/>
              </a:ext>
            </a:extLst>
          </p:cNvPr>
          <p:cNvSpPr txBox="1"/>
          <p:nvPr/>
        </p:nvSpPr>
        <p:spPr>
          <a:xfrm>
            <a:off x="0" y="153542"/>
            <a:ext cx="4491788" cy="646331"/>
          </a:xfrm>
          <a:prstGeom prst="rect">
            <a:avLst/>
          </a:prstGeom>
          <a:solidFill>
            <a:srgbClr val="FFFF00"/>
          </a:solidFill>
          <a:ln w="158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err="1">
                <a:ln>
                  <a:noFill/>
                </a:ln>
                <a:effectLst/>
                <a:uLnTx/>
                <a:uFillTx/>
                <a:latin typeface="Calibri Light" panose="020F0302020204030204"/>
                <a:ea typeface="Tahoma" panose="020B0604030504040204" pitchFamily="34" charset="0"/>
                <a:cs typeface="Tahoma" panose="020B0604030504040204" pitchFamily="34" charset="0"/>
              </a:rPr>
              <a:t>Sistem</a:t>
            </a:r>
            <a:r>
              <a:rPr kumimoji="0" lang="en-US" sz="1800" b="1" u="none" strike="noStrike" kern="1200" cap="none" spc="0" normalizeH="0" baseline="0" noProof="0" dirty="0">
                <a:ln>
                  <a:noFill/>
                </a:ln>
                <a:effectLst/>
                <a:uLnTx/>
                <a:uFillTx/>
                <a:latin typeface="Calibri Light" panose="020F0302020204030204"/>
                <a:ea typeface="Tahoma" panose="020B0604030504040204" pitchFamily="34" charset="0"/>
                <a:cs typeface="Tahoma" panose="020B0604030504040204" pitchFamily="34" charset="0"/>
              </a:rPr>
              <a:t> </a:t>
            </a:r>
            <a:r>
              <a:rPr kumimoji="0" lang="en-US" sz="1800" b="1" u="none" strike="noStrike" kern="1200" cap="none" spc="0" normalizeH="0" baseline="0" noProof="0" dirty="0" err="1">
                <a:ln>
                  <a:noFill/>
                </a:ln>
                <a:effectLst/>
                <a:uLnTx/>
                <a:uFillTx/>
                <a:latin typeface="Calibri Light" panose="020F0302020204030204"/>
                <a:ea typeface="Tahoma" panose="020B0604030504040204" pitchFamily="34" charset="0"/>
                <a:cs typeface="Tahoma" panose="020B0604030504040204" pitchFamily="34" charset="0"/>
              </a:rPr>
              <a:t>informasi</a:t>
            </a:r>
            <a:r>
              <a:rPr kumimoji="0" lang="en-US" sz="1800" b="1" u="none" strike="noStrike" kern="1200" cap="none" spc="0" normalizeH="0" baseline="0" noProof="0" dirty="0">
                <a:ln>
                  <a:noFill/>
                </a:ln>
                <a:effectLst/>
                <a:uLnTx/>
                <a:uFillTx/>
                <a:latin typeface="Calibri Light" panose="020F0302020204030204"/>
                <a:ea typeface="Tahoma" panose="020B0604030504040204" pitchFamily="34" charset="0"/>
                <a:cs typeface="Tahoma" panose="020B0604030504040204" pitchFamily="34" charset="0"/>
              </a:rPr>
              <a:t> </a:t>
            </a:r>
            <a:r>
              <a:rPr kumimoji="0" lang="en-US" sz="1800" b="1" u="none" strike="noStrike" kern="1200" cap="none" spc="0" normalizeH="0" baseline="0" noProof="0" dirty="0" err="1">
                <a:ln>
                  <a:noFill/>
                </a:ln>
                <a:effectLst/>
                <a:uLnTx/>
                <a:uFillTx/>
                <a:latin typeface="Calibri Light" panose="020F0302020204030204"/>
                <a:ea typeface="Tahoma" panose="020B0604030504040204" pitchFamily="34" charset="0"/>
                <a:cs typeface="Tahoma" panose="020B0604030504040204" pitchFamily="34" charset="0"/>
              </a:rPr>
              <a:t>terintegrasi</a:t>
            </a:r>
            <a:r>
              <a:rPr kumimoji="0" lang="en-US" sz="1800" b="1" u="none" strike="noStrike" kern="1200" cap="none" spc="0" normalizeH="0" baseline="0" noProof="0" dirty="0">
                <a:ln>
                  <a:noFill/>
                </a:ln>
                <a:effectLst/>
                <a:uLnTx/>
                <a:uFillTx/>
                <a:latin typeface="Calibri Light" panose="020F0302020204030204"/>
                <a:ea typeface="Tahoma" panose="020B0604030504040204" pitchFamily="34" charset="0"/>
                <a:cs typeface="Tahoma" panose="020B0604030504040204" pitchFamily="34" charset="0"/>
              </a:rPr>
              <a:t> SSO (E-DUK , E-Office, SKP </a:t>
            </a:r>
            <a:r>
              <a:rPr kumimoji="0" lang="en-US" sz="1800" b="1" u="none" strike="noStrike" kern="1200" cap="none" spc="0" normalizeH="0" baseline="0" noProof="0" dirty="0" err="1">
                <a:ln>
                  <a:noFill/>
                </a:ln>
                <a:effectLst/>
                <a:uLnTx/>
                <a:uFillTx/>
                <a:latin typeface="Calibri Light" panose="020F0302020204030204"/>
                <a:ea typeface="Tahoma" panose="020B0604030504040204" pitchFamily="34" charset="0"/>
                <a:cs typeface="Tahoma" panose="020B0604030504040204" pitchFamily="34" charset="0"/>
              </a:rPr>
              <a:t>Dosen-Tendik</a:t>
            </a:r>
            <a:r>
              <a:rPr kumimoji="0" lang="en-US" sz="1800" b="1" u="none" strike="noStrike" kern="1200" cap="none" spc="0" normalizeH="0" baseline="0" noProof="0" dirty="0">
                <a:ln>
                  <a:noFill/>
                </a:ln>
                <a:effectLst/>
                <a:uLnTx/>
                <a:uFillTx/>
                <a:latin typeface="Calibri Light" panose="020F0302020204030204"/>
                <a:ea typeface="Tahoma" panose="020B0604030504040204" pitchFamily="34" charset="0"/>
                <a:cs typeface="Tahoma" panose="020B0604030504040204" pitchFamily="34" charset="0"/>
              </a:rPr>
              <a:t>, BKD)</a:t>
            </a:r>
            <a:endParaRPr kumimoji="0" lang="en-US" sz="1800" b="1" u="none" strike="noStrike" kern="1200" cap="none" spc="0" normalizeH="0" baseline="0" noProof="0" dirty="0">
              <a:ln>
                <a:noFill/>
              </a:ln>
              <a:effectLst/>
              <a:uLnTx/>
              <a:uFillTx/>
              <a:latin typeface="Calibri Light" panose="020F0302020204030204"/>
              <a:ea typeface="+mn-ea"/>
              <a:cs typeface="+mn-cs"/>
            </a:endParaRPr>
          </a:p>
        </p:txBody>
      </p:sp>
      <p:pic>
        <p:nvPicPr>
          <p:cNvPr id="16" name="Picture 15">
            <a:extLst>
              <a:ext uri="{FF2B5EF4-FFF2-40B4-BE49-F238E27FC236}">
                <a16:creationId xmlns:a16="http://schemas.microsoft.com/office/drawing/2014/main" id="{C7CBD64B-02D4-410B-B9CC-E260B5FF556C}"/>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4355" y="903283"/>
            <a:ext cx="4397433" cy="217196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25B706B-E8C4-4F54-AF3C-1454932D9068}"/>
              </a:ext>
            </a:extLst>
          </p:cNvPr>
          <p:cNvPicPr>
            <a:picLocks noChangeAspect="1"/>
          </p:cNvPicPr>
          <p:nvPr/>
        </p:nvPicPr>
        <p:blipFill rotWithShape="1">
          <a:blip r:embed="rId10"/>
          <a:srcRect l="45139" t="22707" r="6250" b="39515"/>
          <a:stretch/>
        </p:blipFill>
        <p:spPr>
          <a:xfrm>
            <a:off x="125310" y="3178653"/>
            <a:ext cx="4434558" cy="2153928"/>
          </a:xfrm>
          <a:prstGeom prst="rect">
            <a:avLst/>
          </a:prstGeom>
          <a:ln w="12700">
            <a:solidFill>
              <a:schemeClr val="tx1"/>
            </a:solidFill>
          </a:ln>
        </p:spPr>
      </p:pic>
    </p:spTree>
    <p:extLst>
      <p:ext uri="{BB962C8B-B14F-4D97-AF65-F5344CB8AC3E}">
        <p14:creationId xmlns:p14="http://schemas.microsoft.com/office/powerpoint/2010/main" val="232029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ree Photo | Blue watercolor degraded in a corner background">
            <a:extLst>
              <a:ext uri="{FF2B5EF4-FFF2-40B4-BE49-F238E27FC236}">
                <a16:creationId xmlns:a16="http://schemas.microsoft.com/office/drawing/2014/main" id="{22BE3F5F-777A-4959-8A16-C35E66421CFE}"/>
              </a:ext>
            </a:extLst>
          </p:cNvPr>
          <p:cNvPicPr>
            <a:picLocks noChangeAspect="1" noChangeArrowheads="1"/>
          </p:cNvPicPr>
          <p:nvPr/>
        </p:nvPicPr>
        <p:blipFill>
          <a:blip r:embed="rId2"/>
          <a:srcRect r="29687"/>
          <a:stretch>
            <a:fillRect/>
          </a:stretch>
        </p:blipFill>
        <p:spPr bwMode="auto">
          <a:xfrm>
            <a:off x="4986167" y="0"/>
            <a:ext cx="7205833" cy="6826120"/>
          </a:xfrm>
          <a:prstGeom prst="rect">
            <a:avLst/>
          </a:prstGeom>
          <a:noFill/>
        </p:spPr>
      </p:pic>
      <p:sp>
        <p:nvSpPr>
          <p:cNvPr id="12" name="TextBox 11">
            <a:extLst>
              <a:ext uri="{FF2B5EF4-FFF2-40B4-BE49-F238E27FC236}">
                <a16:creationId xmlns:a16="http://schemas.microsoft.com/office/drawing/2014/main" id="{691451B0-4267-4F52-90AA-68861956B0B5}"/>
              </a:ext>
            </a:extLst>
          </p:cNvPr>
          <p:cNvSpPr txBox="1"/>
          <p:nvPr/>
        </p:nvSpPr>
        <p:spPr>
          <a:xfrm>
            <a:off x="4627949" y="186178"/>
            <a:ext cx="756405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3. </a:t>
            </a:r>
            <a:r>
              <a:rPr lang="en-US" sz="3200" b="1" dirty="0" err="1">
                <a:solidFill>
                  <a:schemeClr val="bg1"/>
                </a:solidFill>
                <a:latin typeface="Arial" panose="020B0604020202020204" pitchFamily="34" charset="0"/>
                <a:cs typeface="Arial" panose="020B0604020202020204" pitchFamily="34" charset="0"/>
              </a:rPr>
              <a:t>Penataan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Sistem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Manajemen</a:t>
            </a:r>
            <a:r>
              <a:rPr lang="en-US" sz="3200" b="1" dirty="0">
                <a:solidFill>
                  <a:schemeClr val="bg1"/>
                </a:solidFill>
                <a:latin typeface="Arial" panose="020B0604020202020204" pitchFamily="34" charset="0"/>
                <a:cs typeface="Arial" panose="020B0604020202020204" pitchFamily="34" charset="0"/>
              </a:rPr>
              <a:t> SDM</a:t>
            </a:r>
            <a:endParaRPr lang="id-ID" sz="3200" b="1"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825E0A19-B70E-4C08-89AE-F805F2E1AC59}"/>
              </a:ext>
            </a:extLst>
          </p:cNvPr>
          <p:cNvGraphicFramePr/>
          <p:nvPr>
            <p:extLst>
              <p:ext uri="{D42A27DB-BD31-4B8C-83A1-F6EECF244321}">
                <p14:modId xmlns:p14="http://schemas.microsoft.com/office/powerpoint/2010/main" val="150914420"/>
              </p:ext>
            </p:extLst>
          </p:nvPr>
        </p:nvGraphicFramePr>
        <p:xfrm>
          <a:off x="4627948" y="957131"/>
          <a:ext cx="73334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9" descr="WhatsApp Image 2020-10-06 at 13.08.35.jpeg">
            <a:extLst>
              <a:ext uri="{FF2B5EF4-FFF2-40B4-BE49-F238E27FC236}">
                <a16:creationId xmlns:a16="http://schemas.microsoft.com/office/drawing/2014/main" id="{94305BDF-F558-43B1-B0BB-5BB948CF0784}"/>
              </a:ext>
            </a:extLst>
          </p:cNvPr>
          <p:cNvPicPr>
            <a:picLocks noChangeAspect="1"/>
          </p:cNvPicPr>
          <p:nvPr/>
        </p:nvPicPr>
        <p:blipFill rotWithShape="1">
          <a:blip r:embed="rId8">
            <a:extLst>
              <a:ext uri="{28A0092B-C50C-407E-A947-70E740481C1C}">
                <a14:useLocalDpi xmlns:a14="http://schemas.microsoft.com/office/drawing/2010/main"/>
              </a:ext>
            </a:extLst>
          </a:blip>
          <a:srcRect t="12898" r="-3" b="-4"/>
          <a:stretch/>
        </p:blipFill>
        <p:spPr>
          <a:xfrm>
            <a:off x="-1" y="0"/>
            <a:ext cx="4355629" cy="227503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9B9CF3C-5ED0-4A7B-954C-97EB0813B27A}"/>
              </a:ext>
            </a:extLst>
          </p:cNvPr>
          <p:cNvPicPr>
            <a:picLocks noChangeAspect="1"/>
          </p:cNvPicPr>
          <p:nvPr/>
        </p:nvPicPr>
        <p:blipFill rotWithShape="1">
          <a:blip r:embed="rId9">
            <a:extLst>
              <a:ext uri="{28A0092B-C50C-407E-A947-70E740481C1C}">
                <a14:useLocalDpi xmlns:a14="http://schemas.microsoft.com/office/drawing/2010/main"/>
              </a:ext>
            </a:extLst>
          </a:blip>
          <a:srcRect r="-2"/>
          <a:stretch/>
        </p:blipFill>
        <p:spPr>
          <a:xfrm>
            <a:off x="-20881" y="2067768"/>
            <a:ext cx="4397387" cy="269058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8D549A7-512B-4114-9AB1-C96980E555DB}"/>
              </a:ext>
            </a:extLst>
          </p:cNvPr>
          <p:cNvPicPr>
            <a:picLocks noChangeAspect="1"/>
          </p:cNvPicPr>
          <p:nvPr/>
        </p:nvPicPr>
        <p:blipFill>
          <a:blip r:embed="rId10"/>
          <a:stretch>
            <a:fillRect/>
          </a:stretch>
        </p:blipFill>
        <p:spPr>
          <a:xfrm>
            <a:off x="-20882" y="4342798"/>
            <a:ext cx="4397386" cy="2483322"/>
          </a:xfrm>
          <a:prstGeom prst="rect">
            <a:avLst/>
          </a:prstGeom>
        </p:spPr>
      </p:pic>
    </p:spTree>
    <p:extLst>
      <p:ext uri="{BB962C8B-B14F-4D97-AF65-F5344CB8AC3E}">
        <p14:creationId xmlns:p14="http://schemas.microsoft.com/office/powerpoint/2010/main" val="1047517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ree Photo | Blue watercolor degraded in a corner background">
            <a:extLst>
              <a:ext uri="{FF2B5EF4-FFF2-40B4-BE49-F238E27FC236}">
                <a16:creationId xmlns:a16="http://schemas.microsoft.com/office/drawing/2014/main" id="{22BE3F5F-777A-4959-8A16-C35E66421CFE}"/>
              </a:ext>
            </a:extLst>
          </p:cNvPr>
          <p:cNvPicPr>
            <a:picLocks noChangeAspect="1" noChangeArrowheads="1"/>
          </p:cNvPicPr>
          <p:nvPr/>
        </p:nvPicPr>
        <p:blipFill>
          <a:blip r:embed="rId2"/>
          <a:srcRect r="29687"/>
          <a:stretch>
            <a:fillRect/>
          </a:stretch>
        </p:blipFill>
        <p:spPr bwMode="auto">
          <a:xfrm>
            <a:off x="4986167" y="0"/>
            <a:ext cx="7205833" cy="6826120"/>
          </a:xfrm>
          <a:prstGeom prst="rect">
            <a:avLst/>
          </a:prstGeom>
          <a:noFill/>
        </p:spPr>
      </p:pic>
      <p:sp>
        <p:nvSpPr>
          <p:cNvPr id="12" name="TextBox 11">
            <a:extLst>
              <a:ext uri="{FF2B5EF4-FFF2-40B4-BE49-F238E27FC236}">
                <a16:creationId xmlns:a16="http://schemas.microsoft.com/office/drawing/2014/main" id="{691451B0-4267-4F52-90AA-68861956B0B5}"/>
              </a:ext>
            </a:extLst>
          </p:cNvPr>
          <p:cNvSpPr txBox="1"/>
          <p:nvPr/>
        </p:nvSpPr>
        <p:spPr>
          <a:xfrm>
            <a:off x="4491789" y="186178"/>
            <a:ext cx="770021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4. Penguatan Akuntabilitas</a:t>
            </a:r>
          </a:p>
        </p:txBody>
      </p:sp>
      <p:graphicFrame>
        <p:nvGraphicFramePr>
          <p:cNvPr id="2" name="Diagram 1">
            <a:extLst>
              <a:ext uri="{FF2B5EF4-FFF2-40B4-BE49-F238E27FC236}">
                <a16:creationId xmlns:a16="http://schemas.microsoft.com/office/drawing/2014/main" id="{825E0A19-B70E-4C08-89AE-F805F2E1AC59}"/>
              </a:ext>
            </a:extLst>
          </p:cNvPr>
          <p:cNvGraphicFramePr/>
          <p:nvPr>
            <p:extLst>
              <p:ext uri="{D42A27DB-BD31-4B8C-83A1-F6EECF244321}">
                <p14:modId xmlns:p14="http://schemas.microsoft.com/office/powerpoint/2010/main" val="2654879084"/>
              </p:ext>
            </p:extLst>
          </p:nvPr>
        </p:nvGraphicFramePr>
        <p:xfrm>
          <a:off x="4627948" y="828793"/>
          <a:ext cx="733349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807162A9-58DF-4DE7-8A9C-749BF0860A6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6303" y="31880"/>
            <a:ext cx="3809879" cy="216697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1C72127-3079-49C6-BB3A-0B85A704B8A9}"/>
              </a:ext>
            </a:extLst>
          </p:cNvPr>
          <p:cNvPicPr>
            <a:picLocks noChangeAspect="1"/>
          </p:cNvPicPr>
          <p:nvPr/>
        </p:nvPicPr>
        <p:blipFill rotWithShape="1">
          <a:blip r:embed="rId9">
            <a:extLst>
              <a:ext uri="{28A0092B-C50C-407E-A947-70E740481C1C}">
                <a14:useLocalDpi xmlns:a14="http://schemas.microsoft.com/office/drawing/2010/main"/>
              </a:ext>
            </a:extLst>
          </a:blip>
          <a:srcRect l="-2" t="3533" r="-2"/>
          <a:stretch/>
        </p:blipFill>
        <p:spPr>
          <a:xfrm>
            <a:off x="46303" y="2279775"/>
            <a:ext cx="3820213" cy="209188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A73771AF-1A3C-43D3-AEA8-99C6E7FB9A13}"/>
              </a:ext>
            </a:extLst>
          </p:cNvPr>
          <p:cNvPicPr>
            <a:picLocks noChangeAspect="1"/>
          </p:cNvPicPr>
          <p:nvPr/>
        </p:nvPicPr>
        <p:blipFill rotWithShape="1">
          <a:blip r:embed="rId10">
            <a:extLst>
              <a:ext uri="{28A0092B-C50C-407E-A947-70E740481C1C}">
                <a14:useLocalDpi xmlns:a14="http://schemas.microsoft.com/office/drawing/2010/main"/>
              </a:ext>
            </a:extLst>
          </a:blip>
          <a:srcRect b="-2"/>
          <a:stretch/>
        </p:blipFill>
        <p:spPr>
          <a:xfrm>
            <a:off x="46303" y="4452576"/>
            <a:ext cx="3820213" cy="21713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821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ree Photo | Blue watercolor degraded in a corner background">
            <a:extLst>
              <a:ext uri="{FF2B5EF4-FFF2-40B4-BE49-F238E27FC236}">
                <a16:creationId xmlns:a16="http://schemas.microsoft.com/office/drawing/2014/main" id="{22BE3F5F-777A-4959-8A16-C35E66421CFE}"/>
              </a:ext>
            </a:extLst>
          </p:cNvPr>
          <p:cNvPicPr>
            <a:picLocks noChangeAspect="1" noChangeArrowheads="1"/>
          </p:cNvPicPr>
          <p:nvPr/>
        </p:nvPicPr>
        <p:blipFill>
          <a:blip r:embed="rId2"/>
          <a:srcRect r="29687"/>
          <a:stretch>
            <a:fillRect/>
          </a:stretch>
        </p:blipFill>
        <p:spPr bwMode="auto">
          <a:xfrm>
            <a:off x="4986167" y="0"/>
            <a:ext cx="7205833" cy="6826120"/>
          </a:xfrm>
          <a:prstGeom prst="rect">
            <a:avLst/>
          </a:prstGeom>
          <a:noFill/>
        </p:spPr>
      </p:pic>
      <p:sp>
        <p:nvSpPr>
          <p:cNvPr id="12" name="TextBox 11">
            <a:extLst>
              <a:ext uri="{FF2B5EF4-FFF2-40B4-BE49-F238E27FC236}">
                <a16:creationId xmlns:a16="http://schemas.microsoft.com/office/drawing/2014/main" id="{691451B0-4267-4F52-90AA-68861956B0B5}"/>
              </a:ext>
            </a:extLst>
          </p:cNvPr>
          <p:cNvSpPr txBox="1"/>
          <p:nvPr/>
        </p:nvSpPr>
        <p:spPr>
          <a:xfrm>
            <a:off x="4491789" y="186178"/>
            <a:ext cx="770021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5.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Penguatan</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Pengawasan</a:t>
            </a:r>
            <a:endParaRPr lang="id-ID" sz="3200" b="1"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825E0A19-B70E-4C08-89AE-F805F2E1AC59}"/>
              </a:ext>
            </a:extLst>
          </p:cNvPr>
          <p:cNvGraphicFramePr/>
          <p:nvPr>
            <p:extLst>
              <p:ext uri="{D42A27DB-BD31-4B8C-83A1-F6EECF244321}">
                <p14:modId xmlns:p14="http://schemas.microsoft.com/office/powerpoint/2010/main" val="1407588595"/>
              </p:ext>
            </p:extLst>
          </p:nvPr>
        </p:nvGraphicFramePr>
        <p:xfrm>
          <a:off x="4627948" y="828793"/>
          <a:ext cx="7333491" cy="5843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Graphical user interface, application&#10;&#10;Description automatically generated">
            <a:extLst>
              <a:ext uri="{FF2B5EF4-FFF2-40B4-BE49-F238E27FC236}">
                <a16:creationId xmlns:a16="http://schemas.microsoft.com/office/drawing/2014/main" id="{AC25BE8A-4490-4D38-8A3A-A34E42D64787}"/>
              </a:ext>
            </a:extLst>
          </p:cNvPr>
          <p:cNvPicPr>
            <a:picLocks noChangeAspect="1"/>
          </p:cNvPicPr>
          <p:nvPr/>
        </p:nvPicPr>
        <p:blipFill rotWithShape="1">
          <a:blip r:embed="rId8">
            <a:extLst>
              <a:ext uri="{28A0092B-C50C-407E-A947-70E740481C1C}">
                <a14:useLocalDpi xmlns:a14="http://schemas.microsoft.com/office/drawing/2010/main"/>
              </a:ext>
            </a:extLst>
          </a:blip>
          <a:srcRect t="11739" b="5429"/>
          <a:stretch/>
        </p:blipFill>
        <p:spPr>
          <a:xfrm>
            <a:off x="278364" y="87374"/>
            <a:ext cx="4034316" cy="3341626"/>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9B3B2802-BBBF-4C3B-AB31-BC298B936E09}"/>
              </a:ext>
            </a:extLst>
          </p:cNvPr>
          <p:cNvPicPr>
            <a:picLocks noChangeAspect="1"/>
          </p:cNvPicPr>
          <p:nvPr/>
        </p:nvPicPr>
        <p:blipFill>
          <a:blip r:embed="rId9"/>
          <a:stretch>
            <a:fillRect/>
          </a:stretch>
        </p:blipFill>
        <p:spPr>
          <a:xfrm>
            <a:off x="0" y="3821113"/>
            <a:ext cx="3971703" cy="3036887"/>
          </a:xfrm>
          <a:prstGeom prst="rect">
            <a:avLst/>
          </a:prstGeom>
        </p:spPr>
      </p:pic>
      <p:pic>
        <p:nvPicPr>
          <p:cNvPr id="8" name="Picture 7" descr="A picture containing indoor, display, kitchen, large&#10;&#10;Description automatically generated">
            <a:extLst>
              <a:ext uri="{FF2B5EF4-FFF2-40B4-BE49-F238E27FC236}">
                <a16:creationId xmlns:a16="http://schemas.microsoft.com/office/drawing/2014/main" id="{AA44EE2E-2598-4891-A1E7-5F4C33E14C32}"/>
              </a:ext>
            </a:extLst>
          </p:cNvPr>
          <p:cNvPicPr>
            <a:picLocks noChangeAspect="1"/>
          </p:cNvPicPr>
          <p:nvPr/>
        </p:nvPicPr>
        <p:blipFill>
          <a:blip r:embed="rId10"/>
          <a:stretch>
            <a:fillRect/>
          </a:stretch>
        </p:blipFill>
        <p:spPr>
          <a:xfrm>
            <a:off x="860362" y="5024946"/>
            <a:ext cx="3260354" cy="1833054"/>
          </a:xfrm>
          <a:prstGeom prst="rect">
            <a:avLst/>
          </a:prstGeom>
        </p:spPr>
      </p:pic>
    </p:spTree>
    <p:extLst>
      <p:ext uri="{BB962C8B-B14F-4D97-AF65-F5344CB8AC3E}">
        <p14:creationId xmlns:p14="http://schemas.microsoft.com/office/powerpoint/2010/main" val="151191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Free Photo | Blue watercolor degraded in a corner background">
            <a:extLst>
              <a:ext uri="{FF2B5EF4-FFF2-40B4-BE49-F238E27FC236}">
                <a16:creationId xmlns:a16="http://schemas.microsoft.com/office/drawing/2014/main" id="{22BE3F5F-777A-4959-8A16-C35E66421CFE}"/>
              </a:ext>
            </a:extLst>
          </p:cNvPr>
          <p:cNvPicPr>
            <a:picLocks noChangeAspect="1" noChangeArrowheads="1"/>
          </p:cNvPicPr>
          <p:nvPr/>
        </p:nvPicPr>
        <p:blipFill>
          <a:blip r:embed="rId2"/>
          <a:srcRect r="29687"/>
          <a:stretch>
            <a:fillRect/>
          </a:stretch>
        </p:blipFill>
        <p:spPr bwMode="auto">
          <a:xfrm>
            <a:off x="4986167" y="0"/>
            <a:ext cx="7205833" cy="6826120"/>
          </a:xfrm>
          <a:prstGeom prst="rect">
            <a:avLst/>
          </a:prstGeom>
          <a:noFill/>
        </p:spPr>
      </p:pic>
      <p:sp>
        <p:nvSpPr>
          <p:cNvPr id="12" name="TextBox 11">
            <a:extLst>
              <a:ext uri="{FF2B5EF4-FFF2-40B4-BE49-F238E27FC236}">
                <a16:creationId xmlns:a16="http://schemas.microsoft.com/office/drawing/2014/main" id="{691451B0-4267-4F52-90AA-68861956B0B5}"/>
              </a:ext>
            </a:extLst>
          </p:cNvPr>
          <p:cNvSpPr txBox="1"/>
          <p:nvPr/>
        </p:nvSpPr>
        <p:spPr>
          <a:xfrm>
            <a:off x="4491789" y="186178"/>
            <a:ext cx="770021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6.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Standar</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Pelayanan</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Publik</a:t>
            </a:r>
            <a:endParaRPr lang="id-ID" sz="3200" b="1"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825E0A19-B70E-4C08-89AE-F805F2E1AC59}"/>
              </a:ext>
            </a:extLst>
          </p:cNvPr>
          <p:cNvGraphicFramePr/>
          <p:nvPr>
            <p:extLst>
              <p:ext uri="{D42A27DB-BD31-4B8C-83A1-F6EECF244321}">
                <p14:modId xmlns:p14="http://schemas.microsoft.com/office/powerpoint/2010/main" val="1668255552"/>
              </p:ext>
            </p:extLst>
          </p:nvPr>
        </p:nvGraphicFramePr>
        <p:xfrm>
          <a:off x="4627948" y="828793"/>
          <a:ext cx="7333491" cy="5997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5EB46E79-F076-41D1-8B2C-065F0279F793}"/>
              </a:ext>
            </a:extLst>
          </p:cNvPr>
          <p:cNvPicPr>
            <a:picLocks noChangeAspect="1"/>
          </p:cNvPicPr>
          <p:nvPr/>
        </p:nvPicPr>
        <p:blipFill rotWithShape="1">
          <a:blip r:embed="rId8"/>
          <a:srcRect l="27311" t="21970" r="28349" b="17568"/>
          <a:stretch/>
        </p:blipFill>
        <p:spPr>
          <a:xfrm>
            <a:off x="1361635" y="0"/>
            <a:ext cx="2058136" cy="1578634"/>
          </a:xfrm>
          <a:prstGeom prst="rect">
            <a:avLst/>
          </a:prstGeom>
        </p:spPr>
      </p:pic>
      <p:pic>
        <p:nvPicPr>
          <p:cNvPr id="8" name="Picture 7">
            <a:extLst>
              <a:ext uri="{FF2B5EF4-FFF2-40B4-BE49-F238E27FC236}">
                <a16:creationId xmlns:a16="http://schemas.microsoft.com/office/drawing/2014/main" id="{7C042809-E36A-457C-902C-5163CDEB3922}"/>
              </a:ext>
            </a:extLst>
          </p:cNvPr>
          <p:cNvPicPr>
            <a:picLocks noChangeAspect="1"/>
          </p:cNvPicPr>
          <p:nvPr/>
        </p:nvPicPr>
        <p:blipFill rotWithShape="1">
          <a:blip r:embed="rId9"/>
          <a:srcRect l="61745" t="25409" r="4811" b="39874"/>
          <a:stretch/>
        </p:blipFill>
        <p:spPr>
          <a:xfrm>
            <a:off x="861751" y="4663257"/>
            <a:ext cx="3057903" cy="2111874"/>
          </a:xfrm>
          <a:prstGeom prst="rect">
            <a:avLst/>
          </a:prstGeom>
        </p:spPr>
      </p:pic>
      <p:pic>
        <p:nvPicPr>
          <p:cNvPr id="11" name="Picture 10">
            <a:extLst>
              <a:ext uri="{FF2B5EF4-FFF2-40B4-BE49-F238E27FC236}">
                <a16:creationId xmlns:a16="http://schemas.microsoft.com/office/drawing/2014/main" id="{3630C76F-CB0A-4F60-B87A-561D48802E2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6572" y="1763242"/>
            <a:ext cx="4305839" cy="2743543"/>
          </a:xfrm>
          <a:prstGeom prst="rect">
            <a:avLst/>
          </a:prstGeom>
          <a:ln w="12700">
            <a:solidFill>
              <a:schemeClr val="tx1"/>
            </a:solidFill>
          </a:ln>
        </p:spPr>
      </p:pic>
    </p:spTree>
    <p:extLst>
      <p:ext uri="{BB962C8B-B14F-4D97-AF65-F5344CB8AC3E}">
        <p14:creationId xmlns:p14="http://schemas.microsoft.com/office/powerpoint/2010/main" val="122313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340" y="1096453"/>
            <a:ext cx="5317132" cy="5355312"/>
          </a:xfrm>
          <a:prstGeom prst="rect">
            <a:avLst/>
          </a:prstGeom>
          <a:solidFill>
            <a:schemeClr val="accent4">
              <a:lumMod val="40000"/>
              <a:lumOff val="60000"/>
            </a:schemeClr>
          </a:solidFill>
          <a:ln w="12700">
            <a:noFill/>
          </a:ln>
        </p:spPr>
        <p:txBody>
          <a:bodyPr wrap="square" lIns="91440" tIns="45720" rIns="91440" bIns="45720">
            <a:spAutoFit/>
          </a:bodyPr>
          <a:lstStyle/>
          <a:p>
            <a:pPr marL="514350" lvl="0" indent="-514350">
              <a:buFont typeface="+mj-lt"/>
              <a:buAutoNum type="arabicPeriod"/>
              <a:defRPr/>
            </a:pP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Ijin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Kerja</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Praktek</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dan </a:t>
            </a:r>
            <a:r>
              <a:rPr lang="en-ID" dirty="0">
                <a:ln w="0"/>
                <a:solidFill>
                  <a:prstClr val="black"/>
                </a:solidFill>
                <a:effectLst>
                  <a:outerShdw blurRad="38100" dist="19050" dir="2700000" algn="tl" rotWithShape="0">
                    <a:prstClr val="black">
                      <a:alpha val="40000"/>
                    </a:prstClr>
                  </a:outerShdw>
                </a:effectLst>
              </a:rPr>
              <a:t>Surat </a:t>
            </a:r>
            <a:r>
              <a:rPr lang="en-ID" dirty="0" err="1">
                <a:ln w="0"/>
                <a:solidFill>
                  <a:prstClr val="black"/>
                </a:solidFill>
                <a:effectLst>
                  <a:outerShdw blurRad="38100" dist="19050" dir="2700000" algn="tl" rotWithShape="0">
                    <a:prstClr val="black">
                      <a:alpha val="40000"/>
                    </a:prstClr>
                  </a:outerShdw>
                </a:effectLst>
              </a:rPr>
              <a:t>Tugas</a:t>
            </a:r>
            <a:r>
              <a:rPr lang="en-ID"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Kerja</a:t>
            </a:r>
            <a:r>
              <a:rPr lang="en-ID"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Praktek</a:t>
            </a:r>
            <a:r>
              <a:rPr lang="en-ID" dirty="0">
                <a:ln w="0"/>
                <a:solidFill>
                  <a:prstClr val="black"/>
                </a:solidFill>
                <a:effectLst>
                  <a:outerShdw blurRad="38100" dist="19050" dir="2700000" algn="tl" rotWithShape="0">
                    <a:prstClr val="black">
                      <a:alpha val="40000"/>
                    </a:prstClr>
                  </a:outerShdw>
                </a:effectLst>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Mahasiswa</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secara</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online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dengan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sistem</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tracking </a:t>
            </a:r>
            <a:r>
              <a:rPr kumimoji="0" lang="en-ID" b="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t>
            </a:r>
            <a:r>
              <a:rPr kumimoji="0" lang="en-ID" b="1" u="none" strike="noStrike" kern="1200" cap="none" spc="0" normalizeH="0" baseline="0" noProof="0" dirty="0" err="1">
                <a:ln w="0"/>
                <a:solidFill>
                  <a:srgbClr val="0033CC"/>
                </a:solidFill>
                <a:effectLst>
                  <a:outerShdw blurRad="38100" dist="19050" dir="2700000" algn="tl" rotWithShape="0">
                    <a:prstClr val="black">
                      <a:alpha val="40000"/>
                    </a:prstClr>
                  </a:outerShdw>
                </a:effectLst>
                <a:uLnTx/>
                <a:uFillTx/>
                <a:ea typeface="+mn-ea"/>
                <a:cs typeface="+mn-cs"/>
              </a:rPr>
              <a:t>dari</a:t>
            </a:r>
            <a:r>
              <a:rPr kumimoji="0" lang="en-ID" b="1" u="none" strike="noStrike" kern="1200" cap="none" spc="0" normalizeH="0" baseline="0" noProof="0" dirty="0">
                <a:ln w="0"/>
                <a:solidFill>
                  <a:srgbClr val="0033CC"/>
                </a:solidFill>
                <a:effectLst>
                  <a:outerShdw blurRad="38100" dist="19050" dir="2700000" algn="tl" rotWithShape="0">
                    <a:prstClr val="black">
                      <a:alpha val="40000"/>
                    </a:prstClr>
                  </a:outerShdw>
                </a:effectLst>
                <a:uLnTx/>
                <a:uFillTx/>
                <a:ea typeface="+mn-ea"/>
                <a:cs typeface="+mn-cs"/>
              </a:rPr>
              <a:t> </a:t>
            </a:r>
            <a:r>
              <a:rPr kumimoji="0" lang="en-ID" b="1" u="none" strike="noStrike" kern="1200" cap="none" spc="0" normalizeH="0" baseline="0" noProof="0" dirty="0" err="1">
                <a:ln w="0"/>
                <a:solidFill>
                  <a:srgbClr val="0033CC"/>
                </a:solidFill>
                <a:effectLst>
                  <a:outerShdw blurRad="38100" dist="19050" dir="2700000" algn="tl" rotWithShape="0">
                    <a:prstClr val="black">
                      <a:alpha val="40000"/>
                    </a:prstClr>
                  </a:outerShdw>
                </a:effectLst>
                <a:uLnTx/>
                <a:uFillTx/>
                <a:ea typeface="+mn-ea"/>
                <a:cs typeface="+mn-cs"/>
              </a:rPr>
              <a:t>sekitar</a:t>
            </a:r>
            <a:r>
              <a:rPr kumimoji="0" lang="en-ID" b="1" u="none" strike="noStrike" kern="1200" cap="none" spc="0" normalizeH="0" baseline="0" noProof="0" dirty="0">
                <a:ln w="0"/>
                <a:solidFill>
                  <a:srgbClr val="0033CC"/>
                </a:solidFill>
                <a:effectLst>
                  <a:outerShdw blurRad="38100" dist="19050" dir="2700000" algn="tl" rotWithShape="0">
                    <a:prstClr val="black">
                      <a:alpha val="40000"/>
                    </a:prstClr>
                  </a:outerShdw>
                </a:effectLst>
                <a:uLnTx/>
                <a:uFillTx/>
                <a:ea typeface="+mn-ea"/>
                <a:cs typeface="+mn-cs"/>
              </a:rPr>
              <a:t> 2-3 </a:t>
            </a:r>
            <a:r>
              <a:rPr kumimoji="0" lang="en-ID" b="1" u="none" strike="noStrike" kern="1200" cap="none" spc="0" normalizeH="0" baseline="0" noProof="0" dirty="0" err="1">
                <a:ln w="0"/>
                <a:solidFill>
                  <a:srgbClr val="0033CC"/>
                </a:solidFill>
                <a:effectLst>
                  <a:outerShdw blurRad="38100" dist="19050" dir="2700000" algn="tl" rotWithShape="0">
                    <a:prstClr val="black">
                      <a:alpha val="40000"/>
                    </a:prstClr>
                  </a:outerShdw>
                </a:effectLst>
                <a:uLnTx/>
                <a:uFillTx/>
                <a:ea typeface="+mn-ea"/>
                <a:cs typeface="+mn-cs"/>
              </a:rPr>
              <a:t>hari</a:t>
            </a:r>
            <a:r>
              <a:rPr kumimoji="0" lang="en-ID" b="1" u="none" strike="noStrike" kern="1200" cap="none" spc="0" normalizeH="0" baseline="0" noProof="0" dirty="0">
                <a:ln w="0"/>
                <a:solidFill>
                  <a:srgbClr val="0033CC"/>
                </a:solidFill>
                <a:effectLst>
                  <a:outerShdw blurRad="38100" dist="19050" dir="2700000" algn="tl" rotWithShape="0">
                    <a:prstClr val="black">
                      <a:alpha val="40000"/>
                    </a:prstClr>
                  </a:outerShdw>
                </a:effectLst>
                <a:uLnTx/>
                <a:uFillTx/>
                <a:ea typeface="+mn-ea"/>
                <a:cs typeface="+mn-cs"/>
              </a:rPr>
              <a:t> </a:t>
            </a:r>
            <a:r>
              <a:rPr kumimoji="0" lang="en-ID" b="1" u="none" strike="noStrike" kern="1200" cap="none" spc="0" normalizeH="0" baseline="0" noProof="0" dirty="0" err="1">
                <a:ln w="0"/>
                <a:solidFill>
                  <a:srgbClr val="0033CC"/>
                </a:solidFill>
                <a:effectLst>
                  <a:outerShdw blurRad="38100" dist="19050" dir="2700000" algn="tl" rotWithShape="0">
                    <a:prstClr val="black">
                      <a:alpha val="40000"/>
                    </a:prstClr>
                  </a:outerShdw>
                </a:effectLst>
                <a:uLnTx/>
                <a:uFillTx/>
                <a:ea typeface="+mn-ea"/>
                <a:cs typeface="+mn-cs"/>
              </a:rPr>
              <a:t>menjadi</a:t>
            </a:r>
            <a:r>
              <a:rPr kumimoji="0" lang="en-ID" b="1" u="none" strike="noStrike" kern="1200" cap="none" spc="0" normalizeH="0" baseline="0" noProof="0" dirty="0">
                <a:ln w="0"/>
                <a:solidFill>
                  <a:srgbClr val="0033CC"/>
                </a:solidFill>
                <a:effectLst>
                  <a:outerShdw blurRad="38100" dist="19050" dir="2700000" algn="tl" rotWithShape="0">
                    <a:prstClr val="black">
                      <a:alpha val="40000"/>
                    </a:prstClr>
                  </a:outerShdw>
                </a:effectLst>
                <a:uLnTx/>
                <a:uFillTx/>
                <a:ea typeface="+mn-ea"/>
                <a:cs typeface="+mn-cs"/>
              </a:rPr>
              <a:t> 1 </a:t>
            </a:r>
            <a:r>
              <a:rPr kumimoji="0" lang="en-ID" b="1" u="none" strike="noStrike" kern="1200" cap="none" spc="0" normalizeH="0" baseline="0" noProof="0" dirty="0" err="1">
                <a:ln w="0"/>
                <a:solidFill>
                  <a:srgbClr val="0033CC"/>
                </a:solidFill>
                <a:effectLst>
                  <a:outerShdw blurRad="38100" dist="19050" dir="2700000" algn="tl" rotWithShape="0">
                    <a:prstClr val="black">
                      <a:alpha val="40000"/>
                    </a:prstClr>
                  </a:outerShdw>
                </a:effectLst>
                <a:uLnTx/>
                <a:uFillTx/>
                <a:ea typeface="+mn-ea"/>
                <a:cs typeface="+mn-cs"/>
              </a:rPr>
              <a:t>hari</a:t>
            </a:r>
            <a:r>
              <a:rPr kumimoji="0" lang="en-ID" b="1" u="none" strike="noStrike" kern="1200" cap="none" spc="0" normalizeH="0" baseline="0" noProof="0" dirty="0">
                <a:ln w="0"/>
                <a:solidFill>
                  <a:srgbClr val="0033CC"/>
                </a:solidFill>
                <a:effectLst>
                  <a:outerShdw blurRad="38100" dist="19050" dir="2700000" algn="tl" rotWithShape="0">
                    <a:prstClr val="black">
                      <a:alpha val="40000"/>
                    </a:prstClr>
                  </a:outerShdw>
                </a:effectLst>
                <a:uLnTx/>
                <a:uFillTx/>
                <a:ea typeface="+mn-ea"/>
                <a:cs typeface="+mn-cs"/>
              </a:rPr>
              <a:t> </a:t>
            </a:r>
            <a:r>
              <a:rPr kumimoji="0" lang="en-ID" b="1" u="none" strike="noStrike" kern="1200" cap="none" spc="0" normalizeH="0" baseline="0" noProof="0" dirty="0" err="1">
                <a:ln w="0"/>
                <a:solidFill>
                  <a:srgbClr val="0033CC"/>
                </a:solidFill>
                <a:effectLst>
                  <a:outerShdw blurRad="38100" dist="19050" dir="2700000" algn="tl" rotWithShape="0">
                    <a:prstClr val="black">
                      <a:alpha val="40000"/>
                    </a:prstClr>
                  </a:outerShdw>
                </a:effectLst>
                <a:uLnTx/>
                <a:uFillTx/>
                <a:ea typeface="+mn-ea"/>
                <a:cs typeface="+mn-cs"/>
              </a:rPr>
              <a:t>selesai</a:t>
            </a:r>
            <a:r>
              <a:rPr kumimoji="0" lang="en-ID"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t>
            </a:r>
          </a:p>
          <a:p>
            <a:pPr marL="514350" indent="-514350">
              <a:buFont typeface="+mj-lt"/>
              <a:buAutoNum type="arabicPeriod"/>
              <a:defRPr/>
            </a:pPr>
            <a:r>
              <a:rPr lang="en-ID" dirty="0">
                <a:ln w="0"/>
                <a:solidFill>
                  <a:prstClr val="black"/>
                </a:solidFill>
                <a:effectLst>
                  <a:outerShdw blurRad="38100" dist="19050" dir="2700000" algn="tl" rotWithShape="0">
                    <a:prstClr val="black">
                      <a:alpha val="40000"/>
                    </a:prstClr>
                  </a:outerShdw>
                </a:effectLst>
              </a:rPr>
              <a:t>Surat </a:t>
            </a:r>
            <a:r>
              <a:rPr lang="en-ID" dirty="0" err="1">
                <a:ln w="0"/>
                <a:solidFill>
                  <a:prstClr val="black"/>
                </a:solidFill>
                <a:effectLst>
                  <a:outerShdw blurRad="38100" dist="19050" dir="2700000" algn="tl" rotWithShape="0">
                    <a:prstClr val="black">
                      <a:alpha val="40000"/>
                    </a:prstClr>
                  </a:outerShdw>
                </a:effectLst>
              </a:rPr>
              <a:t>Keterangan</a:t>
            </a:r>
            <a:r>
              <a:rPr lang="en-ID"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Mahasiswa</a:t>
            </a:r>
            <a:r>
              <a:rPr lang="en-ID"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secara</a:t>
            </a:r>
            <a:r>
              <a:rPr lang="en-ID" dirty="0">
                <a:ln w="0"/>
                <a:solidFill>
                  <a:prstClr val="black"/>
                </a:solidFill>
                <a:effectLst>
                  <a:outerShdw blurRad="38100" dist="19050" dir="2700000" algn="tl" rotWithShape="0">
                    <a:prstClr val="black">
                      <a:alpha val="40000"/>
                    </a:prstClr>
                  </a:outerShdw>
                </a:effectLst>
              </a:rPr>
              <a:t> online </a:t>
            </a:r>
            <a:r>
              <a:rPr lang="en-ID" dirty="0" err="1">
                <a:ln w="0"/>
                <a:solidFill>
                  <a:prstClr val="black"/>
                </a:solidFill>
                <a:effectLst>
                  <a:outerShdw blurRad="38100" dist="19050" dir="2700000" algn="tl" rotWithShape="0">
                    <a:prstClr val="black">
                      <a:alpha val="40000"/>
                    </a:prstClr>
                  </a:outerShdw>
                </a:effectLst>
              </a:rPr>
              <a:t>dengan</a:t>
            </a:r>
            <a:r>
              <a:rPr lang="en-ID"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sistem</a:t>
            </a:r>
            <a:r>
              <a:rPr lang="en-ID" dirty="0">
                <a:ln w="0"/>
                <a:solidFill>
                  <a:prstClr val="black"/>
                </a:solidFill>
                <a:effectLst>
                  <a:outerShdw blurRad="38100" dist="19050" dir="2700000" algn="tl" rotWithShape="0">
                    <a:prstClr val="black">
                      <a:alpha val="40000"/>
                    </a:prstClr>
                  </a:outerShdw>
                </a:effectLst>
              </a:rPr>
              <a:t> </a:t>
            </a:r>
            <a:r>
              <a:rPr lang="en-ID" i="1" dirty="0">
                <a:ln w="0"/>
                <a:solidFill>
                  <a:prstClr val="black"/>
                </a:solidFill>
                <a:effectLst>
                  <a:outerShdw blurRad="38100" dist="19050" dir="2700000" algn="tl" rotWithShape="0">
                    <a:prstClr val="black">
                      <a:alpha val="40000"/>
                    </a:prstClr>
                  </a:outerShdw>
                </a:effectLst>
              </a:rPr>
              <a:t>tracking  </a:t>
            </a:r>
            <a:r>
              <a:rPr lang="en-ID" dirty="0">
                <a:ln w="0"/>
                <a:solidFill>
                  <a:prstClr val="black"/>
                </a:solidFill>
                <a:effectLst>
                  <a:outerShdw blurRad="38100" dist="19050" dir="2700000" algn="tl" rotWithShape="0">
                    <a:prstClr val="black">
                      <a:alpha val="40000"/>
                    </a:prstClr>
                  </a:outerShdw>
                </a:effectLst>
              </a:rPr>
              <a:t>(</a:t>
            </a:r>
            <a:r>
              <a:rPr lang="en-ID" b="1" dirty="0" err="1">
                <a:ln w="0"/>
                <a:solidFill>
                  <a:srgbClr val="0033CC"/>
                </a:solidFill>
                <a:effectLst>
                  <a:outerShdw blurRad="38100" dist="19050" dir="2700000" algn="tl" rotWithShape="0">
                    <a:prstClr val="black">
                      <a:alpha val="40000"/>
                    </a:prstClr>
                  </a:outerShdw>
                </a:effectLst>
              </a:rPr>
              <a:t>dari</a:t>
            </a:r>
            <a:r>
              <a:rPr lang="en-ID" b="1" dirty="0">
                <a:ln w="0"/>
                <a:solidFill>
                  <a:srgbClr val="0033CC"/>
                </a:solidFill>
                <a:effectLst>
                  <a:outerShdw blurRad="38100" dist="19050" dir="2700000" algn="tl" rotWithShape="0">
                    <a:prstClr val="black">
                      <a:alpha val="40000"/>
                    </a:prstClr>
                  </a:outerShdw>
                </a:effectLst>
              </a:rPr>
              <a:t> </a:t>
            </a:r>
            <a:r>
              <a:rPr lang="en-ID" b="1" dirty="0" err="1">
                <a:ln w="0"/>
                <a:solidFill>
                  <a:srgbClr val="0033CC"/>
                </a:solidFill>
                <a:effectLst>
                  <a:outerShdw blurRad="38100" dist="19050" dir="2700000" algn="tl" rotWithShape="0">
                    <a:prstClr val="black">
                      <a:alpha val="40000"/>
                    </a:prstClr>
                  </a:outerShdw>
                </a:effectLst>
              </a:rPr>
              <a:t>sekitar</a:t>
            </a:r>
            <a:r>
              <a:rPr lang="en-ID" b="1" dirty="0">
                <a:ln w="0"/>
                <a:solidFill>
                  <a:srgbClr val="0033CC"/>
                </a:solidFill>
                <a:effectLst>
                  <a:outerShdw blurRad="38100" dist="19050" dir="2700000" algn="tl" rotWithShape="0">
                    <a:prstClr val="black">
                      <a:alpha val="40000"/>
                    </a:prstClr>
                  </a:outerShdw>
                </a:effectLst>
              </a:rPr>
              <a:t> 2-3 </a:t>
            </a:r>
            <a:r>
              <a:rPr lang="en-ID" b="1" dirty="0" err="1">
                <a:ln w="0"/>
                <a:solidFill>
                  <a:srgbClr val="0033CC"/>
                </a:solidFill>
                <a:effectLst>
                  <a:outerShdw blurRad="38100" dist="19050" dir="2700000" algn="tl" rotWithShape="0">
                    <a:prstClr val="black">
                      <a:alpha val="40000"/>
                    </a:prstClr>
                  </a:outerShdw>
                </a:effectLst>
              </a:rPr>
              <a:t>hari</a:t>
            </a:r>
            <a:r>
              <a:rPr lang="en-ID" b="1" dirty="0">
                <a:ln w="0"/>
                <a:solidFill>
                  <a:srgbClr val="0033CC"/>
                </a:solidFill>
                <a:effectLst>
                  <a:outerShdw blurRad="38100" dist="19050" dir="2700000" algn="tl" rotWithShape="0">
                    <a:prstClr val="black">
                      <a:alpha val="40000"/>
                    </a:prstClr>
                  </a:outerShdw>
                </a:effectLst>
              </a:rPr>
              <a:t> </a:t>
            </a:r>
            <a:r>
              <a:rPr lang="en-ID" b="1" dirty="0" err="1">
                <a:ln w="0"/>
                <a:solidFill>
                  <a:srgbClr val="0033CC"/>
                </a:solidFill>
                <a:effectLst>
                  <a:outerShdw blurRad="38100" dist="19050" dir="2700000" algn="tl" rotWithShape="0">
                    <a:prstClr val="black">
                      <a:alpha val="40000"/>
                    </a:prstClr>
                  </a:outerShdw>
                </a:effectLst>
              </a:rPr>
              <a:t>menjadi</a:t>
            </a:r>
            <a:r>
              <a:rPr lang="en-ID" b="1" dirty="0">
                <a:ln w="0"/>
                <a:solidFill>
                  <a:srgbClr val="0033CC"/>
                </a:solidFill>
                <a:effectLst>
                  <a:outerShdw blurRad="38100" dist="19050" dir="2700000" algn="tl" rotWithShape="0">
                    <a:prstClr val="black">
                      <a:alpha val="40000"/>
                    </a:prstClr>
                  </a:outerShdw>
                </a:effectLst>
              </a:rPr>
              <a:t> 1 </a:t>
            </a:r>
            <a:r>
              <a:rPr lang="en-ID" b="1" dirty="0" err="1">
                <a:ln w="0"/>
                <a:solidFill>
                  <a:srgbClr val="0033CC"/>
                </a:solidFill>
                <a:effectLst>
                  <a:outerShdw blurRad="38100" dist="19050" dir="2700000" algn="tl" rotWithShape="0">
                    <a:prstClr val="black">
                      <a:alpha val="40000"/>
                    </a:prstClr>
                  </a:outerShdw>
                </a:effectLst>
              </a:rPr>
              <a:t>hari</a:t>
            </a:r>
            <a:r>
              <a:rPr lang="en-ID" b="1" dirty="0">
                <a:ln w="0"/>
                <a:solidFill>
                  <a:srgbClr val="0033CC"/>
                </a:solidFill>
                <a:effectLst>
                  <a:outerShdw blurRad="38100" dist="19050" dir="2700000" algn="tl" rotWithShape="0">
                    <a:prstClr val="black">
                      <a:alpha val="40000"/>
                    </a:prstClr>
                  </a:outerShdw>
                </a:effectLst>
              </a:rPr>
              <a:t> </a:t>
            </a:r>
            <a:r>
              <a:rPr lang="en-ID" b="1" dirty="0" err="1">
                <a:ln w="0"/>
                <a:solidFill>
                  <a:srgbClr val="0033CC"/>
                </a:solidFill>
                <a:effectLst>
                  <a:outerShdw blurRad="38100" dist="19050" dir="2700000" algn="tl" rotWithShape="0">
                    <a:prstClr val="black">
                      <a:alpha val="40000"/>
                    </a:prstClr>
                  </a:outerShdw>
                </a:effectLst>
              </a:rPr>
              <a:t>selesai</a:t>
            </a:r>
            <a:r>
              <a:rPr lang="en-ID" dirty="0">
                <a:ln w="0"/>
                <a:solidFill>
                  <a:prstClr val="black"/>
                </a:solidFill>
                <a:effectLst>
                  <a:outerShdw blurRad="38100" dist="19050" dir="2700000" algn="tl" rotWithShape="0">
                    <a:prstClr val="black">
                      <a:alpha val="40000"/>
                    </a:prstClr>
                  </a:outerShdw>
                </a:effectLst>
              </a:rPr>
              <a:t>)</a:t>
            </a:r>
            <a:endParaRPr lang="en-ID" i="1" dirty="0">
              <a:ln w="0"/>
              <a:solidFill>
                <a:prstClr val="black"/>
              </a:solidFill>
              <a:effectLst>
                <a:outerShdw blurRad="38100" dist="19050" dir="2700000" algn="tl" rotWithShape="0">
                  <a:prstClr val="black">
                    <a:alpha val="40000"/>
                  </a:prstClr>
                </a:outerShdw>
              </a:effectLst>
            </a:endParaRPr>
          </a:p>
          <a:p>
            <a:pPr marL="514350" indent="-514350">
              <a:buFont typeface="+mj-lt"/>
              <a:buAutoNum type="arabicPeriod"/>
              <a:defRPr/>
            </a:pPr>
            <a:r>
              <a:rPr kumimoji="0" lang="en-ID"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Legalisir</a:t>
            </a:r>
            <a:r>
              <a:rPr kumimoji="0" lang="en-ID"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Ijazah dan </a:t>
            </a:r>
            <a:r>
              <a:rPr kumimoji="0" lang="en-ID"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Transkrip</a:t>
            </a:r>
            <a:r>
              <a:rPr kumimoji="0" lang="en-ID"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Akademik</a:t>
            </a:r>
            <a:r>
              <a:rPr kumimoji="0" lang="en-ID"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Alumni </a:t>
            </a:r>
            <a:r>
              <a:rPr lang="en-ID" dirty="0" err="1">
                <a:ln w="0"/>
                <a:solidFill>
                  <a:prstClr val="black"/>
                </a:solidFill>
                <a:effectLst>
                  <a:outerShdw blurRad="38100" dist="19050" dir="2700000" algn="tl" rotWithShape="0">
                    <a:prstClr val="black">
                      <a:alpha val="40000"/>
                    </a:prstClr>
                  </a:outerShdw>
                </a:effectLst>
              </a:rPr>
              <a:t>secara</a:t>
            </a:r>
            <a:r>
              <a:rPr lang="en-ID" dirty="0">
                <a:ln w="0"/>
                <a:solidFill>
                  <a:prstClr val="black"/>
                </a:solidFill>
                <a:effectLst>
                  <a:outerShdw blurRad="38100" dist="19050" dir="2700000" algn="tl" rotWithShape="0">
                    <a:prstClr val="black">
                      <a:alpha val="40000"/>
                    </a:prstClr>
                  </a:outerShdw>
                </a:effectLst>
              </a:rPr>
              <a:t> online </a:t>
            </a:r>
            <a:r>
              <a:rPr lang="en-ID" dirty="0" err="1">
                <a:ln w="0"/>
                <a:solidFill>
                  <a:prstClr val="black"/>
                </a:solidFill>
                <a:effectLst>
                  <a:outerShdw blurRad="38100" dist="19050" dir="2700000" algn="tl" rotWithShape="0">
                    <a:prstClr val="black">
                      <a:alpha val="40000"/>
                    </a:prstClr>
                  </a:outerShdw>
                </a:effectLst>
              </a:rPr>
              <a:t>dengan</a:t>
            </a:r>
            <a:r>
              <a:rPr lang="en-ID"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sistem</a:t>
            </a:r>
            <a:r>
              <a:rPr lang="en-ID" dirty="0">
                <a:ln w="0"/>
                <a:solidFill>
                  <a:prstClr val="black"/>
                </a:solidFill>
                <a:effectLst>
                  <a:outerShdw blurRad="38100" dist="19050" dir="2700000" algn="tl" rotWithShape="0">
                    <a:prstClr val="black">
                      <a:alpha val="40000"/>
                    </a:prstClr>
                  </a:outerShdw>
                </a:effectLst>
              </a:rPr>
              <a:t> </a:t>
            </a:r>
            <a:r>
              <a:rPr lang="en-ID" i="1" dirty="0">
                <a:ln w="0"/>
                <a:solidFill>
                  <a:prstClr val="black"/>
                </a:solidFill>
                <a:effectLst>
                  <a:outerShdw blurRad="38100" dist="19050" dir="2700000" algn="tl" rotWithShape="0">
                    <a:prstClr val="black">
                      <a:alpha val="40000"/>
                    </a:prstClr>
                  </a:outerShdw>
                </a:effectLst>
              </a:rPr>
              <a:t>tracking </a:t>
            </a:r>
            <a:r>
              <a:rPr lang="en-ID" dirty="0" err="1">
                <a:ln w="0"/>
                <a:solidFill>
                  <a:prstClr val="black"/>
                </a:solidFill>
                <a:effectLst>
                  <a:outerShdw blurRad="38100" dist="19050" dir="2700000" algn="tl" rotWithShape="0">
                    <a:prstClr val="black">
                      <a:alpha val="40000"/>
                    </a:prstClr>
                  </a:outerShdw>
                </a:effectLst>
              </a:rPr>
              <a:t>kerjasama</a:t>
            </a:r>
            <a:r>
              <a:rPr lang="en-ID" i="1" dirty="0">
                <a:ln w="0"/>
                <a:solidFill>
                  <a:prstClr val="black"/>
                </a:solidFill>
                <a:effectLst>
                  <a:outerShdw blurRad="38100" dist="19050" dir="2700000" algn="tl" rotWithShape="0">
                    <a:prstClr val="black">
                      <a:alpha val="40000"/>
                    </a:prstClr>
                  </a:outerShdw>
                </a:effectLst>
              </a:rPr>
              <a:t> </a:t>
            </a:r>
            <a:r>
              <a:rPr lang="en-ID" dirty="0" err="1">
                <a:ln w="0"/>
                <a:solidFill>
                  <a:prstClr val="black"/>
                </a:solidFill>
                <a:effectLst>
                  <a:outerShdw blurRad="38100" dist="19050" dir="2700000" algn="tl" rotWithShape="0">
                    <a:prstClr val="black">
                      <a:alpha val="40000"/>
                    </a:prstClr>
                  </a:outerShdw>
                </a:effectLst>
              </a:rPr>
              <a:t>dengan</a:t>
            </a:r>
            <a:r>
              <a:rPr lang="en-ID" dirty="0">
                <a:ln w="0"/>
                <a:solidFill>
                  <a:prstClr val="black"/>
                </a:solidFill>
                <a:effectLst>
                  <a:outerShdw blurRad="38100" dist="19050" dir="2700000" algn="tl" rotWithShape="0">
                    <a:prstClr val="black">
                      <a:alpha val="40000"/>
                    </a:prstClr>
                  </a:outerShdw>
                </a:effectLst>
              </a:rPr>
              <a:t> J&amp;T (</a:t>
            </a:r>
            <a:r>
              <a:rPr lang="en-ID" b="1" dirty="0" err="1">
                <a:ln w="0"/>
                <a:solidFill>
                  <a:srgbClr val="0033CC"/>
                </a:solidFill>
                <a:effectLst>
                  <a:outerShdw blurRad="38100" dist="19050" dir="2700000" algn="tl" rotWithShape="0">
                    <a:prstClr val="black">
                      <a:alpha val="40000"/>
                    </a:prstClr>
                  </a:outerShdw>
                </a:effectLst>
              </a:rPr>
              <a:t>Tidak</a:t>
            </a:r>
            <a:r>
              <a:rPr lang="en-ID" b="1" dirty="0">
                <a:ln w="0"/>
                <a:solidFill>
                  <a:srgbClr val="0033CC"/>
                </a:solidFill>
                <a:effectLst>
                  <a:outerShdw blurRad="38100" dist="19050" dir="2700000" algn="tl" rotWithShape="0">
                    <a:prstClr val="black">
                      <a:alpha val="40000"/>
                    </a:prstClr>
                  </a:outerShdw>
                </a:effectLst>
              </a:rPr>
              <a:t> </a:t>
            </a:r>
            <a:r>
              <a:rPr lang="en-ID" b="1" dirty="0" err="1">
                <a:ln w="0"/>
                <a:solidFill>
                  <a:srgbClr val="0033CC"/>
                </a:solidFill>
                <a:effectLst>
                  <a:outerShdw blurRad="38100" dist="19050" dir="2700000" algn="tl" rotWithShape="0">
                    <a:prstClr val="black">
                      <a:alpha val="40000"/>
                    </a:prstClr>
                  </a:outerShdw>
                </a:effectLst>
              </a:rPr>
              <a:t>harus</a:t>
            </a:r>
            <a:r>
              <a:rPr lang="en-ID" b="1" dirty="0">
                <a:ln w="0"/>
                <a:solidFill>
                  <a:srgbClr val="0033CC"/>
                </a:solidFill>
                <a:effectLst>
                  <a:outerShdw blurRad="38100" dist="19050" dir="2700000" algn="tl" rotWithShape="0">
                    <a:prstClr val="black">
                      <a:alpha val="40000"/>
                    </a:prstClr>
                  </a:outerShdw>
                </a:effectLst>
              </a:rPr>
              <a:t> </a:t>
            </a:r>
            <a:r>
              <a:rPr lang="en-ID" b="1" dirty="0" err="1">
                <a:ln w="0"/>
                <a:solidFill>
                  <a:srgbClr val="0033CC"/>
                </a:solidFill>
                <a:effectLst>
                  <a:outerShdw blurRad="38100" dist="19050" dir="2700000" algn="tl" rotWithShape="0">
                    <a:prstClr val="black">
                      <a:alpha val="40000"/>
                    </a:prstClr>
                  </a:outerShdw>
                </a:effectLst>
              </a:rPr>
              <a:t>datang</a:t>
            </a:r>
            <a:r>
              <a:rPr lang="en-ID" b="1" dirty="0">
                <a:ln w="0"/>
                <a:solidFill>
                  <a:srgbClr val="0033CC"/>
                </a:solidFill>
                <a:effectLst>
                  <a:outerShdw blurRad="38100" dist="19050" dir="2700000" algn="tl" rotWithShape="0">
                    <a:prstClr val="black">
                      <a:alpha val="40000"/>
                    </a:prstClr>
                  </a:outerShdw>
                </a:effectLst>
              </a:rPr>
              <a:t> </a:t>
            </a:r>
            <a:r>
              <a:rPr lang="en-ID" b="1" dirty="0" err="1">
                <a:ln w="0"/>
                <a:solidFill>
                  <a:srgbClr val="0033CC"/>
                </a:solidFill>
                <a:effectLst>
                  <a:outerShdw blurRad="38100" dist="19050" dir="2700000" algn="tl" rotWithShape="0">
                    <a:prstClr val="black">
                      <a:alpha val="40000"/>
                    </a:prstClr>
                  </a:outerShdw>
                </a:effectLst>
              </a:rPr>
              <a:t>langsung</a:t>
            </a:r>
            <a:r>
              <a:rPr lang="en-ID" dirty="0">
                <a:ln w="0"/>
                <a:solidFill>
                  <a:prstClr val="black"/>
                </a:solidFill>
                <a:effectLst>
                  <a:outerShdw blurRad="38100" dist="19050" dir="2700000" algn="tl" rotWithShape="0">
                    <a:prstClr val="black">
                      <a:alpha val="40000"/>
                    </a:prstClr>
                  </a:outerShdw>
                </a:effectLst>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b="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Perkuliahan</a:t>
            </a:r>
            <a:r>
              <a:rPr kumimoji="0" lang="en-ID" b="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secara</a:t>
            </a:r>
            <a:r>
              <a:rPr kumimoji="0" lang="en-ID" b="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online </a:t>
            </a:r>
            <a:r>
              <a:rPr kumimoji="0" lang="en-ID" b="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dengan</a:t>
            </a:r>
            <a:r>
              <a:rPr kumimoji="0" lang="en-ID" b="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KULON II dan MS Teams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Kegiatan</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Penerimaan</a:t>
            </a:r>
            <a:r>
              <a:rPr lang="en-US" dirty="0">
                <a:ln w="0"/>
                <a:solidFill>
                  <a:prstClr val="black"/>
                </a:solidFill>
                <a:effectLst>
                  <a:outerShdw blurRad="38100" dist="19050" dir="2700000" algn="tl" rotWithShape="0">
                    <a:prstClr val="black">
                      <a:alpha val="40000"/>
                    </a:prstClr>
                  </a:outerShdw>
                </a:effectLst>
              </a:rPr>
              <a:t>, </a:t>
            </a:r>
            <a:r>
              <a:rPr lang="en-US" dirty="0" err="1">
                <a:ln w="0"/>
                <a:solidFill>
                  <a:prstClr val="black"/>
                </a:solidFill>
                <a:effectLst>
                  <a:outerShdw blurRad="38100" dist="19050" dir="2700000" algn="tl" rotWithShape="0">
                    <a:prstClr val="black">
                      <a:alpha val="40000"/>
                    </a:prstClr>
                  </a:outerShdw>
                </a:effectLst>
              </a:rPr>
              <a:t>Orientasi</a:t>
            </a:r>
            <a:r>
              <a:rPr lang="en-US" dirty="0">
                <a:ln w="0"/>
                <a:solidFill>
                  <a:prstClr val="black"/>
                </a:solidFill>
                <a:effectLst>
                  <a:outerShdw blurRad="38100" dist="19050" dir="2700000" algn="tl" rotWithShape="0">
                    <a:prstClr val="black">
                      <a:alpha val="40000"/>
                    </a:prstClr>
                  </a:outerShdw>
                </a:effectLst>
              </a:rPr>
              <a:t> dan </a:t>
            </a:r>
            <a:r>
              <a:rPr lang="en-US" dirty="0" err="1">
                <a:ln w="0"/>
                <a:solidFill>
                  <a:prstClr val="black"/>
                </a:solidFill>
                <a:effectLst>
                  <a:outerShdw blurRad="38100" dist="19050" dir="2700000" algn="tl" rotWithShape="0">
                    <a:prstClr val="black">
                      <a:alpha val="40000"/>
                    </a:prstClr>
                  </a:outerShdw>
                </a:effectLst>
              </a:rPr>
              <a:t>Kaderisasi</a:t>
            </a:r>
            <a:r>
              <a:rPr lang="en-US" dirty="0">
                <a:ln w="0"/>
                <a:solidFill>
                  <a:prstClr val="black"/>
                </a:solidFill>
                <a:effectLst>
                  <a:outerShdw blurRad="38100" dist="19050" dir="2700000" algn="tl" rotWithShape="0">
                    <a:prstClr val="black">
                      <a:alpha val="40000"/>
                    </a:prstClr>
                  </a:outerShdw>
                </a:effectLst>
              </a:rPr>
              <a:t> </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Mahasiswa</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baru</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secara</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online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Penggunaan</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dan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fasilitasi</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Protokol</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lang="en-US" dirty="0">
                <a:ln w="0"/>
                <a:solidFill>
                  <a:prstClr val="black"/>
                </a:solidFill>
                <a:effectLst>
                  <a:outerShdw blurRad="38100" dist="19050" dir="2700000" algn="tl" rotWithShape="0">
                    <a:prstClr val="black">
                      <a:alpha val="40000"/>
                    </a:prstClr>
                  </a:outerShdw>
                </a:effectLst>
              </a:rPr>
              <a:t>k</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etat</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COVID-19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terkait</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Pelayanan</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dan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Penelitian</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lang="en-US" dirty="0">
                <a:ln w="0"/>
                <a:solidFill>
                  <a:prstClr val="black"/>
                </a:solidFill>
                <a:effectLst>
                  <a:outerShdw blurRad="38100" dist="19050" dir="2700000" algn="tl" rotWithShape="0">
                    <a:prstClr val="black">
                      <a:alpha val="40000"/>
                    </a:prstClr>
                  </a:outerShdw>
                </a:effectLst>
              </a:rPr>
              <a:t>T</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ugas</a:t>
            </a:r>
            <a:r>
              <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Akhir</a:t>
            </a:r>
            <a:endParaRPr kumimoji="0" lang="en-US"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Pelatihan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Workshop, International Conference dan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Peningkatan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Kompetensi</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Dosen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dan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Tendik</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semua</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diselanggarakan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secara</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daring </a:t>
            </a:r>
            <a:r>
              <a:rPr kumimoji="0" lang="en-ID"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dengan</a:t>
            </a:r>
            <a:r>
              <a:rPr kumimoji="0" lang="en-ID"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Webinar</a:t>
            </a:r>
          </a:p>
        </p:txBody>
      </p:sp>
      <p:sp>
        <p:nvSpPr>
          <p:cNvPr id="15" name="TextBox 14">
            <a:extLst>
              <a:ext uri="{FF2B5EF4-FFF2-40B4-BE49-F238E27FC236}">
                <a16:creationId xmlns:a16="http://schemas.microsoft.com/office/drawing/2014/main" id="{27676CE6-1A56-4DEB-B5FB-EE999BD2FB71}"/>
              </a:ext>
            </a:extLst>
          </p:cNvPr>
          <p:cNvSpPr txBox="1"/>
          <p:nvPr/>
        </p:nvSpPr>
        <p:spPr>
          <a:xfrm>
            <a:off x="70340" y="232384"/>
            <a:ext cx="770021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en-US" sz="3200" b="1" dirty="0" err="1">
                <a:solidFill>
                  <a:schemeClr val="bg1"/>
                </a:solidFill>
                <a:latin typeface="Arial" panose="020B0604020202020204" pitchFamily="34" charset="0"/>
                <a:cs typeface="Arial" panose="020B0604020202020204" pitchFamily="34" charset="0"/>
              </a:rPr>
              <a:t>Inovasi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Pelayanan</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chemeClr val="bg1"/>
                </a:solidFill>
                <a:latin typeface="Arial" panose="020B0604020202020204" pitchFamily="34" charset="0"/>
                <a:ea typeface="Tahoma" panose="020B0604030504040204" pitchFamily="34" charset="0"/>
                <a:cs typeface="Arial" panose="020B0604020202020204" pitchFamily="34" charset="0"/>
              </a:rPr>
              <a:t>saat</a:t>
            </a: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 COVID-19</a:t>
            </a:r>
            <a:endParaRPr lang="id-ID" sz="3200" b="1"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975B112-84F4-465C-8463-592C5A31C48B}"/>
              </a:ext>
            </a:extLst>
          </p:cNvPr>
          <p:cNvPicPr>
            <a:picLocks noChangeAspect="1"/>
          </p:cNvPicPr>
          <p:nvPr/>
        </p:nvPicPr>
        <p:blipFill rotWithShape="1">
          <a:blip r:embed="rId2"/>
          <a:srcRect t="7994"/>
          <a:stretch/>
        </p:blipFill>
        <p:spPr>
          <a:xfrm>
            <a:off x="5591343" y="1011016"/>
            <a:ext cx="6513287" cy="2590645"/>
          </a:xfrm>
          <a:prstGeom prst="rect">
            <a:avLst/>
          </a:prstGeom>
        </p:spPr>
      </p:pic>
      <p:pic>
        <p:nvPicPr>
          <p:cNvPr id="16" name="Picture 15">
            <a:extLst>
              <a:ext uri="{FF2B5EF4-FFF2-40B4-BE49-F238E27FC236}">
                <a16:creationId xmlns:a16="http://schemas.microsoft.com/office/drawing/2014/main" id="{B643C7B0-5A9D-404B-95A1-29F7AACCAE67}"/>
              </a:ext>
            </a:extLst>
          </p:cNvPr>
          <p:cNvPicPr>
            <a:picLocks noChangeAspect="1"/>
          </p:cNvPicPr>
          <p:nvPr/>
        </p:nvPicPr>
        <p:blipFill>
          <a:blip r:embed="rId3"/>
          <a:stretch>
            <a:fillRect/>
          </a:stretch>
        </p:blipFill>
        <p:spPr>
          <a:xfrm>
            <a:off x="7684952" y="3787515"/>
            <a:ext cx="1926816" cy="2791786"/>
          </a:xfrm>
          <a:prstGeom prst="rect">
            <a:avLst/>
          </a:prstGeom>
        </p:spPr>
      </p:pic>
      <p:pic>
        <p:nvPicPr>
          <p:cNvPr id="17" name="Picture 16">
            <a:extLst>
              <a:ext uri="{FF2B5EF4-FFF2-40B4-BE49-F238E27FC236}">
                <a16:creationId xmlns:a16="http://schemas.microsoft.com/office/drawing/2014/main" id="{6D89058A-8B84-43C6-837D-40E693ADEE73}"/>
              </a:ext>
            </a:extLst>
          </p:cNvPr>
          <p:cNvPicPr>
            <a:picLocks noChangeAspect="1"/>
          </p:cNvPicPr>
          <p:nvPr/>
        </p:nvPicPr>
        <p:blipFill>
          <a:blip r:embed="rId4"/>
          <a:stretch>
            <a:fillRect/>
          </a:stretch>
        </p:blipFill>
        <p:spPr>
          <a:xfrm>
            <a:off x="5574880" y="3795519"/>
            <a:ext cx="1893926" cy="2791786"/>
          </a:xfrm>
          <a:prstGeom prst="rect">
            <a:avLst/>
          </a:prstGeom>
        </p:spPr>
      </p:pic>
      <p:pic>
        <p:nvPicPr>
          <p:cNvPr id="18" name="Picture 17">
            <a:extLst>
              <a:ext uri="{FF2B5EF4-FFF2-40B4-BE49-F238E27FC236}">
                <a16:creationId xmlns:a16="http://schemas.microsoft.com/office/drawing/2014/main" id="{A460DC9E-AA97-4F94-B62A-95991732F161}"/>
              </a:ext>
            </a:extLst>
          </p:cNvPr>
          <p:cNvPicPr>
            <a:picLocks noChangeAspect="1"/>
          </p:cNvPicPr>
          <p:nvPr/>
        </p:nvPicPr>
        <p:blipFill>
          <a:blip r:embed="rId5"/>
          <a:stretch>
            <a:fillRect/>
          </a:stretch>
        </p:blipFill>
        <p:spPr>
          <a:xfrm>
            <a:off x="9827915" y="3795519"/>
            <a:ext cx="2276715" cy="2791786"/>
          </a:xfrm>
          <a:prstGeom prst="rect">
            <a:avLst/>
          </a:prstGeom>
        </p:spPr>
      </p:pic>
    </p:spTree>
    <p:extLst>
      <p:ext uri="{BB962C8B-B14F-4D97-AF65-F5344CB8AC3E}">
        <p14:creationId xmlns:p14="http://schemas.microsoft.com/office/powerpoint/2010/main" val="530366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667E3B-158B-4645-AC31-176AA87191E6}"/>
              </a:ext>
            </a:extLst>
          </p:cNvPr>
          <p:cNvPicPr>
            <a:picLocks noChangeAspect="1"/>
          </p:cNvPicPr>
          <p:nvPr/>
        </p:nvPicPr>
        <p:blipFill rotWithShape="1">
          <a:blip r:embed="rId2"/>
          <a:srcRect l="285" r="1293" b="2"/>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Picture 3">
            <a:extLst>
              <a:ext uri="{FF2B5EF4-FFF2-40B4-BE49-F238E27FC236}">
                <a16:creationId xmlns:a16="http://schemas.microsoft.com/office/drawing/2014/main" id="{67C71B14-1352-4862-B920-9CE5A8601AEE}"/>
              </a:ext>
            </a:extLst>
          </p:cNvPr>
          <p:cNvPicPr>
            <a:picLocks noChangeAspect="1"/>
          </p:cNvPicPr>
          <p:nvPr/>
        </p:nvPicPr>
        <p:blipFill rotWithShape="1">
          <a:blip r:embed="rId3"/>
          <a:srcRect t="25367" r="-3" b="5051"/>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2" name="Picture 1">
            <a:extLst>
              <a:ext uri="{FF2B5EF4-FFF2-40B4-BE49-F238E27FC236}">
                <a16:creationId xmlns:a16="http://schemas.microsoft.com/office/drawing/2014/main" id="{FE87AFFC-7149-4EFE-8572-A5D00B6AB4EC}"/>
              </a:ext>
            </a:extLst>
          </p:cNvPr>
          <p:cNvPicPr>
            <a:picLocks noChangeAspect="1"/>
          </p:cNvPicPr>
          <p:nvPr/>
        </p:nvPicPr>
        <p:blipFill rotWithShape="1">
          <a:blip r:embed="rId4"/>
          <a:srcRect t="13224" r="5" b="12124"/>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7" name="Picture 6">
            <a:extLst>
              <a:ext uri="{FF2B5EF4-FFF2-40B4-BE49-F238E27FC236}">
                <a16:creationId xmlns:a16="http://schemas.microsoft.com/office/drawing/2014/main" id="{AADC2ACF-8197-48C3-8E96-9C6D9B015D89}"/>
              </a:ext>
            </a:extLst>
          </p:cNvPr>
          <p:cNvPicPr>
            <a:picLocks noChangeAspect="1"/>
          </p:cNvPicPr>
          <p:nvPr/>
        </p:nvPicPr>
        <p:blipFill rotWithShape="1">
          <a:blip r:embed="rId5"/>
          <a:srcRect l="7686" r="1968" b="3"/>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29"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7740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7676CE6-1A56-4DEB-B5FB-EE999BD2FB71}"/>
              </a:ext>
            </a:extLst>
          </p:cNvPr>
          <p:cNvSpPr txBox="1"/>
          <p:nvPr/>
        </p:nvSpPr>
        <p:spPr>
          <a:xfrm>
            <a:off x="6619164" y="4189864"/>
            <a:ext cx="4997354" cy="2163872"/>
          </a:xfrm>
          <a:prstGeom prst="rect">
            <a:avLst/>
          </a:prstGeom>
          <a:scene3d>
            <a:camera prst="orthographicFront"/>
            <a:lightRig rig="threePt" dir="t"/>
          </a:scene3d>
        </p:spPr>
        <p:txBody>
          <a:bodyPr vert="horz" lIns="91440" tIns="45720" rIns="91440" bIns="45720" rtlCol="0" anchor="t">
            <a:normAutofit/>
          </a:bodyPr>
          <a:lstStyle/>
          <a:p>
            <a:pPr algn="r">
              <a:lnSpc>
                <a:spcPct val="90000"/>
              </a:lnSpc>
              <a:spcBef>
                <a:spcPct val="0"/>
              </a:spcBef>
              <a:spcAft>
                <a:spcPts val="600"/>
              </a:spcAft>
            </a:pPr>
            <a:r>
              <a:rPr lang="en-US" sz="4700" b="1" kern="1200" dirty="0" err="1">
                <a:solidFill>
                  <a:srgbClr val="FFFFFF"/>
                </a:solidFill>
                <a:latin typeface="+mj-lt"/>
                <a:ea typeface="+mj-ea"/>
                <a:cs typeface="+mj-cs"/>
              </a:rPr>
              <a:t>Kepedulian</a:t>
            </a:r>
            <a:r>
              <a:rPr lang="en-US" sz="4700" b="1" kern="1200" dirty="0">
                <a:solidFill>
                  <a:srgbClr val="FFFFFF"/>
                </a:solidFill>
                <a:latin typeface="+mj-lt"/>
                <a:ea typeface="+mj-ea"/>
                <a:cs typeface="+mj-cs"/>
              </a:rPr>
              <a:t> </a:t>
            </a:r>
            <a:r>
              <a:rPr lang="en-US" sz="4700" b="1" kern="1200" dirty="0" err="1">
                <a:solidFill>
                  <a:srgbClr val="FFFFFF"/>
                </a:solidFill>
                <a:latin typeface="+mj-lt"/>
                <a:ea typeface="+mj-ea"/>
                <a:cs typeface="+mj-cs"/>
              </a:rPr>
              <a:t>Fakultas</a:t>
            </a:r>
            <a:r>
              <a:rPr lang="en-US" sz="4700" b="1" kern="1200" dirty="0">
                <a:solidFill>
                  <a:srgbClr val="FFFFFF"/>
                </a:solidFill>
                <a:latin typeface="+mj-lt"/>
                <a:ea typeface="+mj-ea"/>
                <a:cs typeface="+mj-cs"/>
              </a:rPr>
              <a:t> Teknik </a:t>
            </a:r>
            <a:r>
              <a:rPr lang="en-US" sz="4700" b="1" kern="1200" dirty="0" err="1">
                <a:solidFill>
                  <a:srgbClr val="FFFFFF"/>
                </a:solidFill>
                <a:latin typeface="+mj-lt"/>
                <a:ea typeface="+mj-ea"/>
                <a:cs typeface="+mj-cs"/>
              </a:rPr>
              <a:t>Terhadap</a:t>
            </a:r>
            <a:r>
              <a:rPr lang="en-US" sz="4700" b="1" kern="1200" dirty="0">
                <a:solidFill>
                  <a:srgbClr val="FFFFFF"/>
                </a:solidFill>
                <a:latin typeface="+mj-lt"/>
                <a:ea typeface="+mj-ea"/>
                <a:cs typeface="+mj-cs"/>
              </a:rPr>
              <a:t> Masyarakat </a:t>
            </a:r>
            <a:r>
              <a:rPr lang="en-US" sz="4700" b="1" kern="1200" dirty="0" err="1">
                <a:solidFill>
                  <a:srgbClr val="FFFFFF"/>
                </a:solidFill>
                <a:latin typeface="+mj-lt"/>
                <a:ea typeface="+mj-ea"/>
                <a:cs typeface="+mj-cs"/>
              </a:rPr>
              <a:t>Sekitar</a:t>
            </a:r>
            <a:endParaRPr lang="en-US" sz="4700" b="1" kern="1200" dirty="0">
              <a:solidFill>
                <a:srgbClr val="FFFFFF"/>
              </a:solidFill>
              <a:latin typeface="+mj-lt"/>
              <a:ea typeface="+mj-ea"/>
              <a:cs typeface="+mj-cs"/>
            </a:endParaRPr>
          </a:p>
        </p:txBody>
      </p:sp>
      <p:pic>
        <p:nvPicPr>
          <p:cNvPr id="8" name="Picture 7">
            <a:extLst>
              <a:ext uri="{FF2B5EF4-FFF2-40B4-BE49-F238E27FC236}">
                <a16:creationId xmlns:a16="http://schemas.microsoft.com/office/drawing/2014/main" id="{F277FFB1-0412-45A1-A82D-F130CFD888FF}"/>
              </a:ext>
            </a:extLst>
          </p:cNvPr>
          <p:cNvPicPr>
            <a:picLocks noChangeAspect="1"/>
          </p:cNvPicPr>
          <p:nvPr/>
        </p:nvPicPr>
        <p:blipFill rotWithShape="1">
          <a:blip r:embed="rId6"/>
          <a:srcRect r="2" b="3918"/>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001774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88" y="574661"/>
            <a:ext cx="5759724" cy="3283758"/>
          </a:xfrm>
          <a:prstGeom prst="rect">
            <a:avLst/>
          </a:prstGeom>
          <a:ln w="12700">
            <a:noFill/>
          </a:ln>
        </p:spPr>
      </p:pic>
      <p:pic>
        <p:nvPicPr>
          <p:cNvPr id="13" name="Picture 12"/>
          <p:cNvPicPr>
            <a:picLocks noChangeAspect="1"/>
          </p:cNvPicPr>
          <p:nvPr/>
        </p:nvPicPr>
        <p:blipFill>
          <a:blip r:embed="rId3"/>
          <a:stretch>
            <a:fillRect/>
          </a:stretch>
        </p:blipFill>
        <p:spPr>
          <a:xfrm>
            <a:off x="8614833" y="0"/>
            <a:ext cx="3577167" cy="6857768"/>
          </a:xfrm>
          <a:prstGeom prst="rect">
            <a:avLst/>
          </a:prstGeom>
          <a:ln w="12700">
            <a:noFill/>
          </a:ln>
        </p:spPr>
      </p:pic>
      <p:pic>
        <p:nvPicPr>
          <p:cNvPr id="14" name="Picture 13"/>
          <p:cNvPicPr>
            <a:picLocks noChangeAspect="1"/>
          </p:cNvPicPr>
          <p:nvPr/>
        </p:nvPicPr>
        <p:blipFill>
          <a:blip r:embed="rId4"/>
          <a:stretch>
            <a:fillRect/>
          </a:stretch>
        </p:blipFill>
        <p:spPr>
          <a:xfrm>
            <a:off x="4080" y="3070586"/>
            <a:ext cx="5346610" cy="3787182"/>
          </a:xfrm>
          <a:prstGeom prst="rect">
            <a:avLst/>
          </a:prstGeom>
          <a:ln w="12700">
            <a:noFill/>
          </a:ln>
        </p:spPr>
      </p:pic>
      <p:sp>
        <p:nvSpPr>
          <p:cNvPr id="20" name="TextBox 19">
            <a:extLst>
              <a:ext uri="{FF2B5EF4-FFF2-40B4-BE49-F238E27FC236}">
                <a16:creationId xmlns:a16="http://schemas.microsoft.com/office/drawing/2014/main" id="{F1F526BD-5D0B-42AF-A6A1-2383AF4E7A75}"/>
              </a:ext>
            </a:extLst>
          </p:cNvPr>
          <p:cNvSpPr txBox="1"/>
          <p:nvPr/>
        </p:nvSpPr>
        <p:spPr>
          <a:xfrm>
            <a:off x="-1" y="0"/>
            <a:ext cx="7700212" cy="584775"/>
          </a:xfrm>
          <a:prstGeom prst="rect">
            <a:avLst/>
          </a:prstGeom>
          <a:solidFill>
            <a:schemeClr val="accent5">
              <a:lumMod val="50000"/>
            </a:schemeClr>
          </a:solidFill>
          <a:scene3d>
            <a:camera prst="orthographicFront"/>
            <a:lightRig rig="threePt" dir="t"/>
          </a:scene3d>
          <a:sp3d>
            <a:bevelT/>
          </a:sp3d>
        </p:spPr>
        <p:txBody>
          <a:bodyPr wrap="square" rtlCol="0">
            <a:spAutoFit/>
          </a:bodyPr>
          <a:lstStyle/>
          <a:p>
            <a:r>
              <a:rPr lang="id-ID" sz="3200" b="1" dirty="0">
                <a:solidFill>
                  <a:schemeClr val="bg1"/>
                </a:solidFill>
                <a:latin typeface="Arial" panose="020B0604020202020204" pitchFamily="34" charset="0"/>
                <a:cs typeface="Arial" panose="020B0604020202020204" pitchFamily="34" charset="0"/>
              </a:rPr>
              <a:t>Testimoni</a:t>
            </a:r>
          </a:p>
        </p:txBody>
      </p:sp>
      <p:pic>
        <p:nvPicPr>
          <p:cNvPr id="5" name="Picture 4"/>
          <p:cNvPicPr>
            <a:picLocks noChangeAspect="1"/>
          </p:cNvPicPr>
          <p:nvPr/>
        </p:nvPicPr>
        <p:blipFill>
          <a:blip r:embed="rId5"/>
          <a:stretch>
            <a:fillRect/>
          </a:stretch>
        </p:blipFill>
        <p:spPr>
          <a:xfrm>
            <a:off x="5371332" y="0"/>
            <a:ext cx="3243501" cy="5366520"/>
          </a:xfrm>
          <a:prstGeom prst="rect">
            <a:avLst/>
          </a:prstGeom>
          <a:ln w="12700">
            <a:noFill/>
          </a:ln>
        </p:spPr>
      </p:pic>
      <p:pic>
        <p:nvPicPr>
          <p:cNvPr id="10" name="Picture 9"/>
          <p:cNvPicPr>
            <a:picLocks noChangeAspect="1"/>
          </p:cNvPicPr>
          <p:nvPr/>
        </p:nvPicPr>
        <p:blipFill>
          <a:blip r:embed="rId6"/>
          <a:stretch>
            <a:fillRect/>
          </a:stretch>
        </p:blipFill>
        <p:spPr>
          <a:xfrm>
            <a:off x="5350690" y="5405945"/>
            <a:ext cx="6841309" cy="1451823"/>
          </a:xfrm>
          <a:prstGeom prst="rect">
            <a:avLst/>
          </a:prstGeom>
          <a:ln w="12700">
            <a:noFill/>
          </a:ln>
        </p:spPr>
      </p:pic>
    </p:spTree>
    <p:extLst>
      <p:ext uri="{BB962C8B-B14F-4D97-AF65-F5344CB8AC3E}">
        <p14:creationId xmlns:p14="http://schemas.microsoft.com/office/powerpoint/2010/main" val="1725076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B7684FE-E969-8847-A1E2-4A904F28E76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233D9B7-BF74-264C-AF76-3BAB1C70E13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id-ID" sz="6600" b="1" dirty="0"/>
              <a:t>TEKNIIK... JAYA!</a:t>
            </a:r>
            <a:endParaRPr lang="en-US" sz="6600" b="1" dirty="0"/>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59059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2FB92D-9BA7-4F7C-A786-24ABA8418437}"/>
              </a:ext>
            </a:extLst>
          </p:cNvPr>
          <p:cNvSpPr/>
          <p:nvPr/>
        </p:nvSpPr>
        <p:spPr>
          <a:xfrm>
            <a:off x="0" y="-1"/>
            <a:ext cx="6192255" cy="68580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p:cNvSpPr txBox="1"/>
          <p:nvPr/>
        </p:nvSpPr>
        <p:spPr>
          <a:xfrm>
            <a:off x="476212" y="4758344"/>
            <a:ext cx="5486400" cy="1856983"/>
          </a:xfrm>
          <a:prstGeom prst="rect">
            <a:avLst/>
          </a:prstGeom>
          <a:solidFill>
            <a:schemeClr val="bg1"/>
          </a:solidFill>
        </p:spPr>
        <p:txBody>
          <a:bodyPr wrap="square" rtlCol="0">
            <a:spAutoFit/>
          </a:bodyPr>
          <a:lstStyle/>
          <a:p>
            <a:pPr algn="just" defTabSz="1219170" latinLnBrk="1">
              <a:defRPr/>
            </a:pPr>
            <a:r>
              <a:rPr lang="id-ID" altLang="ko-KR" sz="4267" b="1" u="sng" dirty="0">
                <a:solidFill>
                  <a:schemeClr val="accent5">
                    <a:lumMod val="50000"/>
                  </a:schemeClr>
                </a:solidFill>
                <a:latin typeface="Arial"/>
                <a:cs typeface="Arial" pitchFamily="34" charset="0"/>
              </a:rPr>
              <a:t>Visi FT Undip</a:t>
            </a:r>
          </a:p>
          <a:p>
            <a:pPr algn="just" defTabSz="1219170" latinLnBrk="1">
              <a:defRPr/>
            </a:pPr>
            <a:r>
              <a:rPr lang="sv-SE" sz="2400" dirty="0">
                <a:latin typeface="Arial "/>
                <a:ea typeface="Times New Roman" pitchFamily="18" charset="0"/>
                <a:cs typeface="Arial" charset="0"/>
              </a:rPr>
              <a:t>Menuju Fakultas yang Unggul </a:t>
            </a:r>
            <a:endParaRPr lang="id-ID" sz="2400" dirty="0">
              <a:latin typeface="Arial "/>
              <a:ea typeface="Times New Roman" pitchFamily="18" charset="0"/>
              <a:cs typeface="Arial" charset="0"/>
            </a:endParaRPr>
          </a:p>
          <a:p>
            <a:pPr algn="just" defTabSz="1219170" latinLnBrk="1">
              <a:defRPr/>
            </a:pPr>
            <a:r>
              <a:rPr lang="sv-SE" sz="2400" dirty="0">
                <a:latin typeface="Arial "/>
                <a:ea typeface="Times New Roman" pitchFamily="18" charset="0"/>
                <a:cs typeface="Arial" charset="0"/>
              </a:rPr>
              <a:t>di Tingkat Internasional</a:t>
            </a:r>
            <a:r>
              <a:rPr lang="id-ID" sz="2400" dirty="0">
                <a:latin typeface="Arial "/>
                <a:ea typeface="Times New Roman" pitchFamily="18" charset="0"/>
                <a:cs typeface="Arial" charset="0"/>
              </a:rPr>
              <a:t> </a:t>
            </a:r>
            <a:r>
              <a:rPr lang="en-US" sz="2400" dirty="0" err="1">
                <a:latin typeface="Arial "/>
                <a:ea typeface="Times New Roman" pitchFamily="18" charset="0"/>
                <a:cs typeface="Arial" charset="0"/>
              </a:rPr>
              <a:t>Berbasis</a:t>
            </a:r>
            <a:r>
              <a:rPr lang="en-US" sz="2400" dirty="0">
                <a:latin typeface="Arial "/>
                <a:ea typeface="Times New Roman" pitchFamily="18" charset="0"/>
                <a:cs typeface="Arial" charset="0"/>
              </a:rPr>
              <a:t> </a:t>
            </a:r>
            <a:endParaRPr lang="id-ID" sz="2400" dirty="0">
              <a:latin typeface="Arial "/>
              <a:ea typeface="Times New Roman" pitchFamily="18" charset="0"/>
              <a:cs typeface="Arial" charset="0"/>
            </a:endParaRPr>
          </a:p>
          <a:p>
            <a:pPr algn="just" defTabSz="1219170" latinLnBrk="1">
              <a:defRPr/>
            </a:pPr>
            <a:r>
              <a:rPr lang="en-US" sz="2400" dirty="0" err="1">
                <a:latin typeface="Arial "/>
                <a:ea typeface="Times New Roman" pitchFamily="18" charset="0"/>
                <a:cs typeface="Arial" charset="0"/>
              </a:rPr>
              <a:t>Riset</a:t>
            </a:r>
            <a:r>
              <a:rPr lang="en-US" sz="2400" dirty="0">
                <a:latin typeface="Arial "/>
                <a:ea typeface="Times New Roman" pitchFamily="18" charset="0"/>
                <a:cs typeface="Arial" charset="0"/>
              </a:rPr>
              <a:t> </a:t>
            </a:r>
            <a:r>
              <a:rPr lang="en-US" sz="2400" dirty="0" err="1">
                <a:latin typeface="Arial "/>
                <a:ea typeface="Times New Roman" pitchFamily="18" charset="0"/>
                <a:cs typeface="Arial" charset="0"/>
              </a:rPr>
              <a:t>pada</a:t>
            </a:r>
            <a:r>
              <a:rPr lang="en-US" sz="2400" dirty="0">
                <a:latin typeface="Arial "/>
                <a:ea typeface="Times New Roman" pitchFamily="18" charset="0"/>
                <a:cs typeface="Arial" charset="0"/>
              </a:rPr>
              <a:t> </a:t>
            </a:r>
            <a:r>
              <a:rPr lang="en-US" sz="2400" dirty="0" err="1">
                <a:latin typeface="Arial "/>
                <a:ea typeface="Times New Roman" pitchFamily="18" charset="0"/>
                <a:cs typeface="Arial" charset="0"/>
              </a:rPr>
              <a:t>Tahun</a:t>
            </a:r>
            <a:r>
              <a:rPr lang="en-US" sz="2400" dirty="0">
                <a:latin typeface="Arial "/>
                <a:ea typeface="Times New Roman" pitchFamily="18" charset="0"/>
                <a:cs typeface="Arial" charset="0"/>
              </a:rPr>
              <a:t> 202</a:t>
            </a:r>
            <a:r>
              <a:rPr lang="id-ID" sz="2400" dirty="0">
                <a:latin typeface="Arial "/>
                <a:ea typeface="Times New Roman" pitchFamily="18" charset="0"/>
                <a:cs typeface="Arial" charset="0"/>
              </a:rPr>
              <a:t>4</a:t>
            </a:r>
            <a:endParaRPr lang="en-US" sz="2400" dirty="0">
              <a:latin typeface="Arial "/>
              <a:ea typeface="Times New Roman" pitchFamily="18" charset="0"/>
              <a:cs typeface="Arial" charset="0"/>
            </a:endParaRPr>
          </a:p>
        </p:txBody>
      </p:sp>
      <p:pic>
        <p:nvPicPr>
          <p:cNvPr id="7" name="Picture 6">
            <a:extLst>
              <a:ext uri="{FF2B5EF4-FFF2-40B4-BE49-F238E27FC236}">
                <a16:creationId xmlns:a16="http://schemas.microsoft.com/office/drawing/2014/main" id="{9972251E-A6DC-4572-935A-2C337AB72FBC}"/>
              </a:ext>
            </a:extLst>
          </p:cNvPr>
          <p:cNvPicPr>
            <a:picLocks noChangeAspect="1"/>
          </p:cNvPicPr>
          <p:nvPr/>
        </p:nvPicPr>
        <p:blipFill>
          <a:blip r:embed="rId2"/>
          <a:stretch>
            <a:fillRect/>
          </a:stretch>
        </p:blipFill>
        <p:spPr>
          <a:xfrm>
            <a:off x="8820717" y="3818021"/>
            <a:ext cx="3212108" cy="2935953"/>
          </a:xfrm>
          <a:prstGeom prst="rect">
            <a:avLst/>
          </a:prstGeom>
          <a:ln w="12700">
            <a:noFill/>
          </a:ln>
        </p:spPr>
      </p:pic>
      <p:sp>
        <p:nvSpPr>
          <p:cNvPr id="11" name="TextBox 10">
            <a:extLst>
              <a:ext uri="{FF2B5EF4-FFF2-40B4-BE49-F238E27FC236}">
                <a16:creationId xmlns:a16="http://schemas.microsoft.com/office/drawing/2014/main" id="{A932F705-BF31-4336-8430-0ADA169DAEA3}"/>
              </a:ext>
            </a:extLst>
          </p:cNvPr>
          <p:cNvSpPr txBox="1"/>
          <p:nvPr/>
        </p:nvSpPr>
        <p:spPr>
          <a:xfrm>
            <a:off x="446653" y="774135"/>
            <a:ext cx="5486400" cy="3785652"/>
          </a:xfrm>
          <a:prstGeom prst="rect">
            <a:avLst/>
          </a:prstGeom>
          <a:solidFill>
            <a:schemeClr val="accent3">
              <a:lumMod val="20000"/>
              <a:lumOff val="80000"/>
            </a:schemeClr>
          </a:solidFill>
        </p:spPr>
        <p:txBody>
          <a:bodyPr wrap="square" rtlCol="0">
            <a:spAutoFit/>
          </a:bodyPr>
          <a:lstStyle/>
          <a:p>
            <a:pPr marL="342900" indent="-342900">
              <a:buFont typeface="+mj-lt"/>
              <a:buAutoNum type="arabicPeriod"/>
            </a:pPr>
            <a:r>
              <a:rPr lang="en-US" dirty="0" err="1"/>
              <a:t>Fakultas</a:t>
            </a:r>
            <a:r>
              <a:rPr lang="en-US" dirty="0"/>
              <a:t> </a:t>
            </a:r>
            <a:r>
              <a:rPr lang="en-US" dirty="0" err="1"/>
              <a:t>Hukum</a:t>
            </a:r>
            <a:endParaRPr lang="en-US" dirty="0"/>
          </a:p>
          <a:p>
            <a:pPr marL="342900" indent="-342900">
              <a:buFont typeface="+mj-lt"/>
              <a:buAutoNum type="arabicPeriod"/>
            </a:pPr>
            <a:r>
              <a:rPr lang="en-US" dirty="0" err="1"/>
              <a:t>Fakultas</a:t>
            </a:r>
            <a:r>
              <a:rPr lang="en-US" dirty="0"/>
              <a:t> </a:t>
            </a:r>
            <a:r>
              <a:rPr lang="en-US" dirty="0" err="1"/>
              <a:t>Ekonomika</a:t>
            </a:r>
            <a:r>
              <a:rPr lang="en-US" dirty="0"/>
              <a:t> </a:t>
            </a:r>
            <a:r>
              <a:rPr lang="en-US" dirty="0" err="1"/>
              <a:t>dan</a:t>
            </a:r>
            <a:r>
              <a:rPr lang="en-US" dirty="0"/>
              <a:t> </a:t>
            </a:r>
            <a:r>
              <a:rPr lang="en-US" dirty="0" err="1"/>
              <a:t>Bisnis</a:t>
            </a:r>
            <a:endParaRPr lang="en-US" dirty="0"/>
          </a:p>
          <a:p>
            <a:pPr marL="342900" indent="-342900">
              <a:buFont typeface="+mj-lt"/>
              <a:buAutoNum type="arabicPeriod"/>
            </a:pPr>
            <a:r>
              <a:rPr lang="en-US" sz="2400" b="1" dirty="0" err="1">
                <a:solidFill>
                  <a:srgbClr val="0070C0"/>
                </a:solidFill>
              </a:rPr>
              <a:t>Fakultas</a:t>
            </a:r>
            <a:r>
              <a:rPr lang="en-US" sz="2400" b="1" dirty="0">
                <a:solidFill>
                  <a:srgbClr val="0070C0"/>
                </a:solidFill>
              </a:rPr>
              <a:t> </a:t>
            </a:r>
            <a:r>
              <a:rPr lang="en-US" sz="2400" b="1" dirty="0" err="1">
                <a:solidFill>
                  <a:srgbClr val="0070C0"/>
                </a:solidFill>
              </a:rPr>
              <a:t>Teknik</a:t>
            </a:r>
            <a:r>
              <a:rPr lang="en-US" sz="2400" b="1" dirty="0">
                <a:solidFill>
                  <a:srgbClr val="0070C0"/>
                </a:solidFill>
              </a:rPr>
              <a:t> </a:t>
            </a:r>
          </a:p>
          <a:p>
            <a:pPr marL="342900" indent="-342900">
              <a:buFont typeface="+mj-lt"/>
              <a:buAutoNum type="arabicPeriod"/>
            </a:pPr>
            <a:r>
              <a:rPr lang="en-US" dirty="0" err="1"/>
              <a:t>Fakultas</a:t>
            </a:r>
            <a:r>
              <a:rPr lang="en-US" dirty="0"/>
              <a:t> </a:t>
            </a:r>
            <a:r>
              <a:rPr lang="en-US" dirty="0" err="1"/>
              <a:t>Kedokteran</a:t>
            </a:r>
            <a:endParaRPr lang="en-US" dirty="0"/>
          </a:p>
          <a:p>
            <a:pPr marL="342900" indent="-342900">
              <a:buFont typeface="+mj-lt"/>
              <a:buAutoNum type="arabicPeriod"/>
            </a:pPr>
            <a:r>
              <a:rPr lang="en-US" dirty="0" err="1"/>
              <a:t>Fakultas</a:t>
            </a:r>
            <a:r>
              <a:rPr lang="en-US" dirty="0"/>
              <a:t> </a:t>
            </a:r>
            <a:r>
              <a:rPr lang="en-US" dirty="0" err="1"/>
              <a:t>Peternakan</a:t>
            </a:r>
            <a:r>
              <a:rPr lang="en-US" dirty="0"/>
              <a:t> </a:t>
            </a:r>
            <a:r>
              <a:rPr lang="en-US" dirty="0" err="1"/>
              <a:t>dan</a:t>
            </a:r>
            <a:r>
              <a:rPr lang="en-US" dirty="0"/>
              <a:t> </a:t>
            </a:r>
            <a:r>
              <a:rPr lang="en-US" dirty="0" err="1"/>
              <a:t>Pertanian</a:t>
            </a:r>
            <a:endParaRPr lang="en-US" dirty="0"/>
          </a:p>
          <a:p>
            <a:pPr marL="342900" indent="-342900">
              <a:buFont typeface="+mj-lt"/>
              <a:buAutoNum type="arabicPeriod"/>
            </a:pPr>
            <a:r>
              <a:rPr lang="en-US" dirty="0" err="1"/>
              <a:t>Fakultas</a:t>
            </a:r>
            <a:r>
              <a:rPr lang="en-US" dirty="0"/>
              <a:t> </a:t>
            </a:r>
            <a:r>
              <a:rPr lang="en-US" dirty="0" err="1"/>
              <a:t>Ilmu</a:t>
            </a:r>
            <a:r>
              <a:rPr lang="en-US" dirty="0"/>
              <a:t> </a:t>
            </a:r>
            <a:r>
              <a:rPr lang="en-US" dirty="0" err="1"/>
              <a:t>Budaya</a:t>
            </a:r>
            <a:endParaRPr lang="en-US" dirty="0"/>
          </a:p>
          <a:p>
            <a:pPr marL="342900" indent="-342900">
              <a:buFont typeface="+mj-lt"/>
              <a:buAutoNum type="arabicPeriod"/>
            </a:pPr>
            <a:r>
              <a:rPr lang="en-US" dirty="0" err="1"/>
              <a:t>Fakultas</a:t>
            </a:r>
            <a:r>
              <a:rPr lang="en-US" dirty="0"/>
              <a:t> </a:t>
            </a:r>
            <a:r>
              <a:rPr lang="en-US" dirty="0" err="1"/>
              <a:t>Ilmu</a:t>
            </a:r>
            <a:r>
              <a:rPr lang="en-US" dirty="0"/>
              <a:t> </a:t>
            </a:r>
            <a:r>
              <a:rPr lang="en-US" dirty="0" err="1"/>
              <a:t>Sosial</a:t>
            </a:r>
            <a:r>
              <a:rPr lang="en-US" dirty="0"/>
              <a:t> </a:t>
            </a:r>
            <a:r>
              <a:rPr lang="en-US" dirty="0" err="1"/>
              <a:t>dan</a:t>
            </a:r>
            <a:r>
              <a:rPr lang="en-US" dirty="0"/>
              <a:t> </a:t>
            </a:r>
            <a:r>
              <a:rPr lang="en-US" dirty="0" err="1"/>
              <a:t>Ilmu</a:t>
            </a:r>
            <a:r>
              <a:rPr lang="en-US" dirty="0"/>
              <a:t> </a:t>
            </a:r>
            <a:r>
              <a:rPr lang="en-US" dirty="0" err="1"/>
              <a:t>Politik</a:t>
            </a:r>
            <a:endParaRPr lang="en-US" dirty="0"/>
          </a:p>
          <a:p>
            <a:pPr marL="342900" indent="-342900">
              <a:buFont typeface="+mj-lt"/>
              <a:buAutoNum type="arabicPeriod"/>
            </a:pPr>
            <a:r>
              <a:rPr lang="en-US" dirty="0" err="1"/>
              <a:t>Fakultas</a:t>
            </a:r>
            <a:r>
              <a:rPr lang="en-US" dirty="0"/>
              <a:t> </a:t>
            </a:r>
            <a:r>
              <a:rPr lang="en-US" dirty="0" err="1"/>
              <a:t>Kesehatan</a:t>
            </a:r>
            <a:r>
              <a:rPr lang="en-US" dirty="0"/>
              <a:t> </a:t>
            </a:r>
            <a:r>
              <a:rPr lang="en-US" dirty="0" err="1"/>
              <a:t>Masyarakat</a:t>
            </a:r>
            <a:endParaRPr lang="en-US" dirty="0"/>
          </a:p>
          <a:p>
            <a:pPr marL="342900" indent="-342900">
              <a:buFont typeface="+mj-lt"/>
              <a:buAutoNum type="arabicPeriod"/>
            </a:pPr>
            <a:r>
              <a:rPr lang="en-US" dirty="0" err="1"/>
              <a:t>Fakultas</a:t>
            </a:r>
            <a:r>
              <a:rPr lang="en-US" dirty="0"/>
              <a:t> </a:t>
            </a:r>
            <a:r>
              <a:rPr lang="en-US" dirty="0" err="1"/>
              <a:t>Sains</a:t>
            </a:r>
            <a:r>
              <a:rPr lang="en-US" dirty="0"/>
              <a:t> </a:t>
            </a:r>
            <a:r>
              <a:rPr lang="en-US" dirty="0" err="1"/>
              <a:t>dan</a:t>
            </a:r>
            <a:r>
              <a:rPr lang="en-US" dirty="0"/>
              <a:t> </a:t>
            </a:r>
            <a:r>
              <a:rPr lang="en-US" dirty="0" err="1"/>
              <a:t>Matematika</a:t>
            </a:r>
            <a:endParaRPr lang="en-US" dirty="0"/>
          </a:p>
          <a:p>
            <a:pPr marL="342900" indent="-342900">
              <a:buFont typeface="+mj-lt"/>
              <a:buAutoNum type="arabicPeriod"/>
            </a:pPr>
            <a:r>
              <a:rPr lang="en-US" dirty="0" err="1"/>
              <a:t>Fakultas</a:t>
            </a:r>
            <a:r>
              <a:rPr lang="en-US" dirty="0"/>
              <a:t> </a:t>
            </a:r>
            <a:r>
              <a:rPr lang="en-US" dirty="0" err="1"/>
              <a:t>Perikanan</a:t>
            </a:r>
            <a:r>
              <a:rPr lang="en-US" dirty="0"/>
              <a:t> </a:t>
            </a:r>
            <a:r>
              <a:rPr lang="en-US" dirty="0" err="1"/>
              <a:t>dan</a:t>
            </a:r>
            <a:r>
              <a:rPr lang="en-US" dirty="0"/>
              <a:t> </a:t>
            </a:r>
            <a:r>
              <a:rPr lang="en-US" dirty="0" err="1"/>
              <a:t>Ilmu</a:t>
            </a:r>
            <a:r>
              <a:rPr lang="en-US" dirty="0"/>
              <a:t> </a:t>
            </a:r>
            <a:r>
              <a:rPr lang="en-US" dirty="0" err="1"/>
              <a:t>Kelautan</a:t>
            </a:r>
            <a:endParaRPr lang="en-US" dirty="0"/>
          </a:p>
          <a:p>
            <a:pPr marL="342900" indent="-342900">
              <a:buFont typeface="+mj-lt"/>
              <a:buAutoNum type="arabicPeriod"/>
            </a:pPr>
            <a:r>
              <a:rPr lang="en-US" dirty="0" err="1"/>
              <a:t>Fakultas</a:t>
            </a:r>
            <a:r>
              <a:rPr lang="en-US" dirty="0"/>
              <a:t> </a:t>
            </a:r>
            <a:r>
              <a:rPr lang="en-US" dirty="0" err="1"/>
              <a:t>Psikologi</a:t>
            </a:r>
            <a:endParaRPr lang="en-US" dirty="0"/>
          </a:p>
          <a:p>
            <a:pPr marL="342900" indent="-342900">
              <a:buFont typeface="+mj-lt"/>
              <a:buAutoNum type="arabicPeriod"/>
            </a:pPr>
            <a:r>
              <a:rPr lang="en-US" dirty="0" err="1"/>
              <a:t>Sekolah</a:t>
            </a:r>
            <a:r>
              <a:rPr lang="en-US" dirty="0"/>
              <a:t> </a:t>
            </a:r>
            <a:r>
              <a:rPr lang="en-US" dirty="0" err="1"/>
              <a:t>Pascasarjana</a:t>
            </a:r>
            <a:endParaRPr lang="en-US" dirty="0"/>
          </a:p>
          <a:p>
            <a:pPr marL="342900" indent="-342900">
              <a:buFont typeface="+mj-lt"/>
              <a:buAutoNum type="arabicPeriod"/>
            </a:pPr>
            <a:r>
              <a:rPr lang="en-US" dirty="0" err="1"/>
              <a:t>Sekolah</a:t>
            </a:r>
            <a:r>
              <a:rPr lang="en-US" dirty="0"/>
              <a:t> </a:t>
            </a:r>
            <a:r>
              <a:rPr lang="en-US" dirty="0" err="1"/>
              <a:t>Vokasi</a:t>
            </a:r>
            <a:endParaRPr lang="en-US" dirty="0"/>
          </a:p>
        </p:txBody>
      </p:sp>
      <p:sp>
        <p:nvSpPr>
          <p:cNvPr id="12" name="TextBox 11">
            <a:extLst>
              <a:ext uri="{FF2B5EF4-FFF2-40B4-BE49-F238E27FC236}">
                <a16:creationId xmlns:a16="http://schemas.microsoft.com/office/drawing/2014/main" id="{8486EF52-A713-49E6-BFF9-F6D21ADEBE78}"/>
              </a:ext>
            </a:extLst>
          </p:cNvPr>
          <p:cNvSpPr txBox="1"/>
          <p:nvPr/>
        </p:nvSpPr>
        <p:spPr>
          <a:xfrm>
            <a:off x="442865" y="96251"/>
            <a:ext cx="5519747" cy="646331"/>
          </a:xfrm>
          <a:prstGeom prst="rect">
            <a:avLst/>
          </a:prstGeom>
          <a:solidFill>
            <a:srgbClr val="002060"/>
          </a:solidFill>
          <a:scene3d>
            <a:camera prst="orthographicFront"/>
            <a:lightRig rig="threePt" dir="t"/>
          </a:scene3d>
          <a:sp3d>
            <a:bevelT/>
          </a:sp3d>
        </p:spPr>
        <p:txBody>
          <a:bodyPr wrap="square" rtlCol="0">
            <a:spAutoFit/>
          </a:bodyPr>
          <a:lstStyle/>
          <a:p>
            <a:pPr defTabSz="1219170" latinLnBrk="1">
              <a:defRPr/>
            </a:pPr>
            <a:r>
              <a:rPr lang="id-ID" sz="3600" b="1" dirty="0">
                <a:solidFill>
                  <a:schemeClr val="bg1"/>
                </a:solidFill>
                <a:latin typeface="Arial"/>
                <a:ea typeface="Times New Roman" pitchFamily="18" charset="0"/>
                <a:cs typeface="Arial" pitchFamily="34" charset="0"/>
              </a:rPr>
              <a:t>Universitas Diponegoro</a:t>
            </a:r>
            <a:endParaRPr lang="en-US" dirty="0">
              <a:solidFill>
                <a:schemeClr val="bg1"/>
              </a:solidFill>
              <a:latin typeface="Arial "/>
              <a:ea typeface="Times New Roman" pitchFamily="18" charset="0"/>
              <a:cs typeface="Arial" charset="0"/>
            </a:endParaRPr>
          </a:p>
        </p:txBody>
      </p:sp>
      <p:graphicFrame>
        <p:nvGraphicFramePr>
          <p:cNvPr id="13" name="Chart 12">
            <a:extLst>
              <a:ext uri="{FF2B5EF4-FFF2-40B4-BE49-F238E27FC236}">
                <a16:creationId xmlns:a16="http://schemas.microsoft.com/office/drawing/2014/main" id="{917765E3-0F31-4413-9DF0-04CAC7512C1A}"/>
              </a:ext>
            </a:extLst>
          </p:cNvPr>
          <p:cNvGraphicFramePr>
            <a:graphicFrameLocks/>
          </p:cNvGraphicFramePr>
          <p:nvPr>
            <p:extLst>
              <p:ext uri="{D42A27DB-BD31-4B8C-83A1-F6EECF244321}">
                <p14:modId xmlns:p14="http://schemas.microsoft.com/office/powerpoint/2010/main" val="3962280196"/>
              </p:ext>
            </p:extLst>
          </p:nvPr>
        </p:nvGraphicFramePr>
        <p:xfrm>
          <a:off x="5807241" y="4203032"/>
          <a:ext cx="3176423" cy="2610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6D6AB51D-E113-4991-BABA-5F315148022C}"/>
              </a:ext>
            </a:extLst>
          </p:cNvPr>
          <p:cNvGraphicFramePr>
            <a:graphicFrameLocks/>
          </p:cNvGraphicFramePr>
          <p:nvPr>
            <p:extLst>
              <p:ext uri="{D42A27DB-BD31-4B8C-83A1-F6EECF244321}">
                <p14:modId xmlns:p14="http://schemas.microsoft.com/office/powerpoint/2010/main" val="3879692594"/>
              </p:ext>
            </p:extLst>
          </p:nvPr>
        </p:nvGraphicFramePr>
        <p:xfrm>
          <a:off x="6192255" y="279718"/>
          <a:ext cx="5840570" cy="32550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9782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A47245-4DFC-4519-A276-85AA3AABC47F}"/>
              </a:ext>
            </a:extLst>
          </p:cNvPr>
          <p:cNvSpPr/>
          <p:nvPr/>
        </p:nvSpPr>
        <p:spPr>
          <a:xfrm>
            <a:off x="23244" y="127433"/>
            <a:ext cx="12168756" cy="64633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Picture 13">
            <a:extLst>
              <a:ext uri="{FF2B5EF4-FFF2-40B4-BE49-F238E27FC236}">
                <a16:creationId xmlns:a16="http://schemas.microsoft.com/office/drawing/2014/main" id="{5DAAD332-C7A0-4FF5-A04A-41E5585C78E6}"/>
              </a:ext>
            </a:extLst>
          </p:cNvPr>
          <p:cNvPicPr>
            <a:picLocks noChangeAspect="1"/>
          </p:cNvPicPr>
          <p:nvPr/>
        </p:nvPicPr>
        <p:blipFill>
          <a:blip r:embed="rId2"/>
          <a:stretch>
            <a:fillRect/>
          </a:stretch>
        </p:blipFill>
        <p:spPr>
          <a:xfrm>
            <a:off x="305443" y="876234"/>
            <a:ext cx="5027332" cy="3757411"/>
          </a:xfrm>
          <a:prstGeom prst="rect">
            <a:avLst/>
          </a:prstGeom>
          <a:ln w="12700">
            <a:noFill/>
          </a:ln>
        </p:spPr>
      </p:pic>
      <p:sp>
        <p:nvSpPr>
          <p:cNvPr id="32" name="TextBox 31">
            <a:extLst>
              <a:ext uri="{FF2B5EF4-FFF2-40B4-BE49-F238E27FC236}">
                <a16:creationId xmlns:a16="http://schemas.microsoft.com/office/drawing/2014/main" id="{D410CE5D-27B6-4ED3-B884-F5CB75F65D35}"/>
              </a:ext>
            </a:extLst>
          </p:cNvPr>
          <p:cNvSpPr txBox="1"/>
          <p:nvPr/>
        </p:nvSpPr>
        <p:spPr>
          <a:xfrm>
            <a:off x="305444" y="5669582"/>
            <a:ext cx="5027332" cy="830997"/>
          </a:xfrm>
          <a:prstGeom prst="rect">
            <a:avLst/>
          </a:prstGeom>
          <a:solidFill>
            <a:schemeClr val="accent5">
              <a:lumMod val="40000"/>
              <a:lumOff val="60000"/>
            </a:schemeClr>
          </a:solidFill>
          <a:ln w="12700">
            <a:noFill/>
          </a:ln>
          <a:scene3d>
            <a:camera prst="orthographicFront"/>
            <a:lightRig rig="threePt" dir="t"/>
          </a:scene3d>
          <a:sp3d>
            <a:bevelT/>
          </a:sp3d>
        </p:spPr>
        <p:txBody>
          <a:bodyPr wrap="square">
            <a:spAutoFit/>
          </a:bodyPr>
          <a:lstStyle/>
          <a:p>
            <a:pPr algn="ctr" defTabSz="1219170" latinLnBrk="1">
              <a:defRPr/>
            </a:pPr>
            <a:r>
              <a:rPr lang="en-US" sz="2400" b="1" dirty="0" err="1">
                <a:solidFill>
                  <a:prstClr val="black"/>
                </a:solidFill>
                <a:latin typeface="Arial" charset="0"/>
                <a:cs typeface="Arial" charset="0"/>
              </a:rPr>
              <a:t>Jumlah</a:t>
            </a:r>
            <a:r>
              <a:rPr lang="en-US" sz="2400" b="1" dirty="0">
                <a:solidFill>
                  <a:prstClr val="black"/>
                </a:solidFill>
                <a:latin typeface="Arial" charset="0"/>
                <a:cs typeface="Arial" charset="0"/>
              </a:rPr>
              <a:t> </a:t>
            </a:r>
            <a:r>
              <a:rPr lang="en-US" sz="2400" b="1" dirty="0" err="1">
                <a:solidFill>
                  <a:prstClr val="black"/>
                </a:solidFill>
                <a:latin typeface="Arial" charset="0"/>
                <a:cs typeface="Arial" charset="0"/>
              </a:rPr>
              <a:t>Keseluruhan</a:t>
            </a:r>
            <a:r>
              <a:rPr lang="en-US" sz="2400" b="1" dirty="0">
                <a:solidFill>
                  <a:prstClr val="black"/>
                </a:solidFill>
                <a:latin typeface="Arial" charset="0"/>
                <a:cs typeface="Arial" charset="0"/>
              </a:rPr>
              <a:t> </a:t>
            </a:r>
          </a:p>
          <a:p>
            <a:pPr algn="ctr" defTabSz="1219170" latinLnBrk="1">
              <a:defRPr/>
            </a:pPr>
            <a:r>
              <a:rPr lang="en-US" sz="2400" b="1" dirty="0">
                <a:solidFill>
                  <a:prstClr val="black"/>
                </a:solidFill>
                <a:latin typeface="Arial" charset="0"/>
                <a:cs typeface="Arial" charset="0"/>
              </a:rPr>
              <a:t>260</a:t>
            </a:r>
            <a:r>
              <a:rPr lang="id-ID" sz="2400" b="1" dirty="0">
                <a:solidFill>
                  <a:prstClr val="black"/>
                </a:solidFill>
                <a:latin typeface="Arial" charset="0"/>
                <a:cs typeface="Arial" charset="0"/>
              </a:rPr>
              <a:t> </a:t>
            </a:r>
            <a:r>
              <a:rPr lang="en-US" sz="2400" b="1" dirty="0">
                <a:solidFill>
                  <a:prstClr val="black"/>
                </a:solidFill>
                <a:latin typeface="Arial" charset="0"/>
                <a:cs typeface="Arial" charset="0"/>
              </a:rPr>
              <a:t>Tenaga </a:t>
            </a:r>
            <a:r>
              <a:rPr lang="en-US" sz="2400" b="1" dirty="0" err="1">
                <a:solidFill>
                  <a:prstClr val="black"/>
                </a:solidFill>
                <a:latin typeface="Arial" charset="0"/>
                <a:cs typeface="Arial" charset="0"/>
              </a:rPr>
              <a:t>Kependidikan</a:t>
            </a:r>
            <a:endParaRPr lang="en-US" sz="2400" b="1" dirty="0">
              <a:solidFill>
                <a:prstClr val="black"/>
              </a:solidFill>
              <a:latin typeface="Arial" charset="0"/>
              <a:cs typeface="Arial" charset="0"/>
            </a:endParaRPr>
          </a:p>
        </p:txBody>
      </p:sp>
      <p:sp>
        <p:nvSpPr>
          <p:cNvPr id="33" name="TextBox 32">
            <a:extLst>
              <a:ext uri="{FF2B5EF4-FFF2-40B4-BE49-F238E27FC236}">
                <a16:creationId xmlns:a16="http://schemas.microsoft.com/office/drawing/2014/main" id="{317E01E2-BAAD-49F6-B1AB-DD0A0C1D45C1}"/>
              </a:ext>
            </a:extLst>
          </p:cNvPr>
          <p:cNvSpPr txBox="1"/>
          <p:nvPr/>
        </p:nvSpPr>
        <p:spPr>
          <a:xfrm>
            <a:off x="305444" y="4736115"/>
            <a:ext cx="5027331" cy="830997"/>
          </a:xfrm>
          <a:prstGeom prst="rect">
            <a:avLst/>
          </a:prstGeom>
          <a:solidFill>
            <a:srgbClr val="FFC000"/>
          </a:solidFill>
          <a:ln w="12700">
            <a:noFill/>
          </a:ln>
          <a:scene3d>
            <a:camera prst="orthographicFront"/>
            <a:lightRig rig="threePt" dir="t"/>
          </a:scene3d>
          <a:sp3d>
            <a:bevelT/>
          </a:sp3d>
        </p:spPr>
        <p:txBody>
          <a:bodyPr wrap="square">
            <a:spAutoFit/>
          </a:bodyPr>
          <a:lstStyle/>
          <a:p>
            <a:pPr algn="ctr" defTabSz="1219170" latinLnBrk="1">
              <a:defRPr/>
            </a:pPr>
            <a:r>
              <a:rPr lang="en-US" sz="2400" b="1" dirty="0" err="1">
                <a:solidFill>
                  <a:prstClr val="black"/>
                </a:solidFill>
                <a:latin typeface="Arial" charset="0"/>
                <a:cs typeface="Arial" charset="0"/>
              </a:rPr>
              <a:t>Jumlah</a:t>
            </a:r>
            <a:r>
              <a:rPr lang="en-US" sz="2400" b="1" dirty="0">
                <a:solidFill>
                  <a:prstClr val="black"/>
                </a:solidFill>
                <a:latin typeface="Arial" charset="0"/>
                <a:cs typeface="Arial" charset="0"/>
              </a:rPr>
              <a:t> </a:t>
            </a:r>
            <a:r>
              <a:rPr lang="en-US" sz="2400" b="1" dirty="0" err="1">
                <a:solidFill>
                  <a:prstClr val="black"/>
                </a:solidFill>
                <a:latin typeface="Arial" charset="0"/>
                <a:cs typeface="Arial" charset="0"/>
              </a:rPr>
              <a:t>Keseluruhan</a:t>
            </a:r>
            <a:r>
              <a:rPr lang="en-US" sz="2400" b="1" dirty="0">
                <a:solidFill>
                  <a:prstClr val="black"/>
                </a:solidFill>
                <a:latin typeface="Arial" charset="0"/>
                <a:cs typeface="Arial" charset="0"/>
              </a:rPr>
              <a:t> </a:t>
            </a:r>
          </a:p>
          <a:p>
            <a:pPr algn="ctr" defTabSz="1219170" latinLnBrk="1">
              <a:defRPr/>
            </a:pPr>
            <a:r>
              <a:rPr lang="en-US" sz="2400" b="1" dirty="0">
                <a:solidFill>
                  <a:prstClr val="black"/>
                </a:solidFill>
                <a:latin typeface="Arial" charset="0"/>
                <a:cs typeface="Arial" charset="0"/>
              </a:rPr>
              <a:t>328</a:t>
            </a:r>
            <a:r>
              <a:rPr lang="id-ID" sz="2400" b="1" dirty="0">
                <a:solidFill>
                  <a:prstClr val="black"/>
                </a:solidFill>
                <a:latin typeface="Arial" charset="0"/>
                <a:cs typeface="Arial" charset="0"/>
              </a:rPr>
              <a:t> </a:t>
            </a:r>
            <a:r>
              <a:rPr lang="en-US" sz="2400" b="1" dirty="0" err="1">
                <a:solidFill>
                  <a:prstClr val="black"/>
                </a:solidFill>
                <a:latin typeface="Arial" charset="0"/>
                <a:cs typeface="Arial" charset="0"/>
              </a:rPr>
              <a:t>Dosen</a:t>
            </a:r>
            <a:endParaRPr lang="en-US" sz="2400" b="1" dirty="0">
              <a:solidFill>
                <a:prstClr val="black"/>
              </a:solidFill>
              <a:latin typeface="Arial" charset="0"/>
              <a:cs typeface="Arial" charset="0"/>
            </a:endParaRPr>
          </a:p>
        </p:txBody>
      </p:sp>
      <p:pic>
        <p:nvPicPr>
          <p:cNvPr id="8" name="Picture 7">
            <a:extLst>
              <a:ext uri="{FF2B5EF4-FFF2-40B4-BE49-F238E27FC236}">
                <a16:creationId xmlns:a16="http://schemas.microsoft.com/office/drawing/2014/main" id="{4CEFF878-3365-46B5-9751-B4935C92EE55}"/>
              </a:ext>
            </a:extLst>
          </p:cNvPr>
          <p:cNvPicPr>
            <a:picLocks noChangeAspect="1"/>
          </p:cNvPicPr>
          <p:nvPr/>
        </p:nvPicPr>
        <p:blipFill rotWithShape="1">
          <a:blip r:embed="rId3"/>
          <a:srcRect l="5465" r="7583"/>
          <a:stretch/>
        </p:blipFill>
        <p:spPr>
          <a:xfrm>
            <a:off x="8562975" y="1"/>
            <a:ext cx="3629025" cy="2104624"/>
          </a:xfrm>
          <a:prstGeom prst="rect">
            <a:avLst/>
          </a:prstGeom>
        </p:spPr>
      </p:pic>
      <p:sp>
        <p:nvSpPr>
          <p:cNvPr id="9" name="TextBox 8">
            <a:extLst>
              <a:ext uri="{FF2B5EF4-FFF2-40B4-BE49-F238E27FC236}">
                <a16:creationId xmlns:a16="http://schemas.microsoft.com/office/drawing/2014/main" id="{DA205549-B56D-478F-8FF9-806907778800}"/>
              </a:ext>
            </a:extLst>
          </p:cNvPr>
          <p:cNvSpPr txBox="1"/>
          <p:nvPr/>
        </p:nvSpPr>
        <p:spPr>
          <a:xfrm>
            <a:off x="23244" y="127433"/>
            <a:ext cx="1982538" cy="646331"/>
          </a:xfrm>
          <a:prstGeom prst="rect">
            <a:avLst/>
          </a:prstGeom>
          <a:solidFill>
            <a:srgbClr val="002060"/>
          </a:solidFill>
          <a:scene3d>
            <a:camera prst="orthographicFront"/>
            <a:lightRig rig="threePt" dir="t"/>
          </a:scene3d>
          <a:sp3d>
            <a:bevelT/>
          </a:sp3d>
        </p:spPr>
        <p:txBody>
          <a:bodyPr wrap="square" rtlCol="0">
            <a:spAutoFit/>
          </a:bodyPr>
          <a:lstStyle/>
          <a:p>
            <a:pPr defTabSz="1219170" latinLnBrk="1">
              <a:defRPr/>
            </a:pPr>
            <a:r>
              <a:rPr lang="id-ID" sz="3600" b="1" dirty="0">
                <a:solidFill>
                  <a:schemeClr val="bg1"/>
                </a:solidFill>
                <a:latin typeface="Arial"/>
                <a:ea typeface="Times New Roman" pitchFamily="18" charset="0"/>
                <a:cs typeface="Arial" pitchFamily="34" charset="0"/>
              </a:rPr>
              <a:t>S D M</a:t>
            </a:r>
            <a:endParaRPr lang="en-US" dirty="0">
              <a:solidFill>
                <a:schemeClr val="bg1"/>
              </a:solidFill>
              <a:latin typeface="Arial "/>
              <a:ea typeface="Times New Roman" pitchFamily="18" charset="0"/>
              <a:cs typeface="Arial" charset="0"/>
            </a:endParaRPr>
          </a:p>
        </p:txBody>
      </p:sp>
      <p:pic>
        <p:nvPicPr>
          <p:cNvPr id="17" name="Picture 16">
            <a:extLst>
              <a:ext uri="{FF2B5EF4-FFF2-40B4-BE49-F238E27FC236}">
                <a16:creationId xmlns:a16="http://schemas.microsoft.com/office/drawing/2014/main" id="{426E71A7-6644-4215-B363-01F432535C16}"/>
              </a:ext>
            </a:extLst>
          </p:cNvPr>
          <p:cNvPicPr>
            <a:picLocks noChangeAspect="1"/>
          </p:cNvPicPr>
          <p:nvPr/>
        </p:nvPicPr>
        <p:blipFill rotWithShape="1">
          <a:blip r:embed="rId4"/>
          <a:srcRect l="3165" t="19884" r="3279" b="8549"/>
          <a:stretch/>
        </p:blipFill>
        <p:spPr>
          <a:xfrm>
            <a:off x="5680954" y="1274963"/>
            <a:ext cx="2418347" cy="1946709"/>
          </a:xfrm>
          <a:prstGeom prst="rect">
            <a:avLst/>
          </a:prstGeom>
          <a:ln>
            <a:noFill/>
          </a:ln>
        </p:spPr>
      </p:pic>
      <p:pic>
        <p:nvPicPr>
          <p:cNvPr id="16" name="Picture 15">
            <a:extLst>
              <a:ext uri="{FF2B5EF4-FFF2-40B4-BE49-F238E27FC236}">
                <a16:creationId xmlns:a16="http://schemas.microsoft.com/office/drawing/2014/main" id="{26B12D14-EBE0-4D1D-9E2A-168DC6050E3F}"/>
              </a:ext>
            </a:extLst>
          </p:cNvPr>
          <p:cNvPicPr>
            <a:picLocks noChangeAspect="1"/>
          </p:cNvPicPr>
          <p:nvPr/>
        </p:nvPicPr>
        <p:blipFill>
          <a:blip r:embed="rId5"/>
          <a:stretch>
            <a:fillRect/>
          </a:stretch>
        </p:blipFill>
        <p:spPr>
          <a:xfrm>
            <a:off x="6260123" y="3005488"/>
            <a:ext cx="5931877" cy="3928905"/>
          </a:xfrm>
          <a:prstGeom prst="rect">
            <a:avLst/>
          </a:prstGeom>
          <a:ln w="12700">
            <a:noFill/>
          </a:ln>
        </p:spPr>
      </p:pic>
      <p:sp>
        <p:nvSpPr>
          <p:cNvPr id="4" name="TextBox 3">
            <a:extLst>
              <a:ext uri="{FF2B5EF4-FFF2-40B4-BE49-F238E27FC236}">
                <a16:creationId xmlns:a16="http://schemas.microsoft.com/office/drawing/2014/main" id="{4D576C95-0329-44D8-9402-925E57A02D67}"/>
              </a:ext>
            </a:extLst>
          </p:cNvPr>
          <p:cNvSpPr txBox="1"/>
          <p:nvPr/>
        </p:nvSpPr>
        <p:spPr>
          <a:xfrm>
            <a:off x="5650054" y="787893"/>
            <a:ext cx="2418346" cy="523220"/>
          </a:xfrm>
          <a:prstGeom prst="rect">
            <a:avLst/>
          </a:prstGeom>
          <a:noFill/>
        </p:spPr>
        <p:txBody>
          <a:bodyPr wrap="square" rtlCol="0">
            <a:spAutoFit/>
          </a:bodyPr>
          <a:lstStyle/>
          <a:p>
            <a:pPr algn="ctr"/>
            <a:r>
              <a:rPr lang="id-ID" sz="1400" b="1" dirty="0"/>
              <a:t>% Dosen Berdasarkan Tingkat PendidikanTerakhir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9664F2-0068-4E28-9FD4-93BAC2E7AAD4}"/>
              </a:ext>
            </a:extLst>
          </p:cNvPr>
          <p:cNvSpPr/>
          <p:nvPr/>
        </p:nvSpPr>
        <p:spPr>
          <a:xfrm>
            <a:off x="1" y="4477411"/>
            <a:ext cx="9489316" cy="24203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9" name="Picture 18" descr="IMG-20170505-WA0000.jpg">
            <a:extLst>
              <a:ext uri="{FF2B5EF4-FFF2-40B4-BE49-F238E27FC236}">
                <a16:creationId xmlns:a16="http://schemas.microsoft.com/office/drawing/2014/main" id="{6A5D1AC4-06F0-4DD3-A18C-A267FDDE4089}"/>
              </a:ext>
            </a:extLst>
          </p:cNvPr>
          <p:cNvPicPr>
            <a:picLocks noChangeAspect="1"/>
          </p:cNvPicPr>
          <p:nvPr/>
        </p:nvPicPr>
        <p:blipFill>
          <a:blip r:embed="rId2" cstate="print"/>
          <a:srcRect t="46014" b="11996"/>
          <a:stretch>
            <a:fillRect/>
          </a:stretch>
        </p:blipFill>
        <p:spPr>
          <a:xfrm>
            <a:off x="9528738" y="1443755"/>
            <a:ext cx="2652082" cy="1436572"/>
          </a:xfrm>
          <a:prstGeom prst="rect">
            <a:avLst/>
          </a:prstGeom>
        </p:spPr>
      </p:pic>
      <p:pic>
        <p:nvPicPr>
          <p:cNvPr id="2" name="Picture 1">
            <a:extLst>
              <a:ext uri="{FF2B5EF4-FFF2-40B4-BE49-F238E27FC236}">
                <a16:creationId xmlns:a16="http://schemas.microsoft.com/office/drawing/2014/main" id="{20BBE18B-2618-48EF-B1FD-E08048CC4CFF}"/>
              </a:ext>
            </a:extLst>
          </p:cNvPr>
          <p:cNvPicPr>
            <a:picLocks noChangeAspect="1"/>
          </p:cNvPicPr>
          <p:nvPr/>
        </p:nvPicPr>
        <p:blipFill>
          <a:blip r:embed="rId3"/>
          <a:stretch>
            <a:fillRect/>
          </a:stretch>
        </p:blipFill>
        <p:spPr>
          <a:xfrm>
            <a:off x="4379496" y="800969"/>
            <a:ext cx="4684213" cy="1738048"/>
          </a:xfrm>
          <a:prstGeom prst="rect">
            <a:avLst/>
          </a:prstGeom>
        </p:spPr>
      </p:pic>
      <p:pic>
        <p:nvPicPr>
          <p:cNvPr id="3" name="Picture 2">
            <a:extLst>
              <a:ext uri="{FF2B5EF4-FFF2-40B4-BE49-F238E27FC236}">
                <a16:creationId xmlns:a16="http://schemas.microsoft.com/office/drawing/2014/main" id="{FD12472E-B4B6-4138-AC90-352E18BCC25C}"/>
              </a:ext>
            </a:extLst>
          </p:cNvPr>
          <p:cNvPicPr>
            <a:picLocks noChangeAspect="1"/>
          </p:cNvPicPr>
          <p:nvPr/>
        </p:nvPicPr>
        <p:blipFill>
          <a:blip r:embed="rId4"/>
          <a:stretch>
            <a:fillRect/>
          </a:stretch>
        </p:blipFill>
        <p:spPr>
          <a:xfrm>
            <a:off x="4399287" y="2539017"/>
            <a:ext cx="4684213" cy="2032539"/>
          </a:xfrm>
          <a:prstGeom prst="rect">
            <a:avLst/>
          </a:prstGeom>
        </p:spPr>
      </p:pic>
      <p:pic>
        <p:nvPicPr>
          <p:cNvPr id="4" name="Picture 3">
            <a:extLst>
              <a:ext uri="{FF2B5EF4-FFF2-40B4-BE49-F238E27FC236}">
                <a16:creationId xmlns:a16="http://schemas.microsoft.com/office/drawing/2014/main" id="{279AD22D-FE87-49BD-819D-BC8DABF96303}"/>
              </a:ext>
            </a:extLst>
          </p:cNvPr>
          <p:cNvPicPr>
            <a:picLocks noChangeAspect="1"/>
          </p:cNvPicPr>
          <p:nvPr/>
        </p:nvPicPr>
        <p:blipFill>
          <a:blip r:embed="rId5"/>
          <a:stretch>
            <a:fillRect/>
          </a:stretch>
        </p:blipFill>
        <p:spPr>
          <a:xfrm>
            <a:off x="9543647" y="4846090"/>
            <a:ext cx="2702684" cy="2011910"/>
          </a:xfrm>
          <a:prstGeom prst="rect">
            <a:avLst/>
          </a:prstGeom>
        </p:spPr>
      </p:pic>
      <p:pic>
        <p:nvPicPr>
          <p:cNvPr id="5" name="Picture 4">
            <a:extLst>
              <a:ext uri="{FF2B5EF4-FFF2-40B4-BE49-F238E27FC236}">
                <a16:creationId xmlns:a16="http://schemas.microsoft.com/office/drawing/2014/main" id="{2D8EE1F4-E71A-400C-A259-C7F19E75A7FD}"/>
              </a:ext>
            </a:extLst>
          </p:cNvPr>
          <p:cNvPicPr>
            <a:picLocks noChangeAspect="1"/>
          </p:cNvPicPr>
          <p:nvPr/>
        </p:nvPicPr>
        <p:blipFill rotWithShape="1">
          <a:blip r:embed="rId6"/>
          <a:srcRect b="41762"/>
          <a:stretch/>
        </p:blipFill>
        <p:spPr>
          <a:xfrm>
            <a:off x="9528348" y="2813550"/>
            <a:ext cx="2663101" cy="2032540"/>
          </a:xfrm>
          <a:prstGeom prst="rect">
            <a:avLst/>
          </a:prstGeom>
        </p:spPr>
      </p:pic>
      <p:pic>
        <p:nvPicPr>
          <p:cNvPr id="7" name="Picture 6">
            <a:extLst>
              <a:ext uri="{FF2B5EF4-FFF2-40B4-BE49-F238E27FC236}">
                <a16:creationId xmlns:a16="http://schemas.microsoft.com/office/drawing/2014/main" id="{064BFD91-B264-4127-B79B-2AA886971557}"/>
              </a:ext>
            </a:extLst>
          </p:cNvPr>
          <p:cNvPicPr>
            <a:picLocks noChangeAspect="1"/>
          </p:cNvPicPr>
          <p:nvPr/>
        </p:nvPicPr>
        <p:blipFill rotWithShape="1">
          <a:blip r:embed="rId7"/>
          <a:srcRect l="14210" t="9102" r="27369" b="5007"/>
          <a:stretch/>
        </p:blipFill>
        <p:spPr>
          <a:xfrm>
            <a:off x="195339" y="943682"/>
            <a:ext cx="4056249" cy="3352800"/>
          </a:xfrm>
          <a:prstGeom prst="rect">
            <a:avLst/>
          </a:prstGeom>
        </p:spPr>
      </p:pic>
      <p:sp>
        <p:nvSpPr>
          <p:cNvPr id="8" name="Rectangle 7">
            <a:extLst>
              <a:ext uri="{FF2B5EF4-FFF2-40B4-BE49-F238E27FC236}">
                <a16:creationId xmlns:a16="http://schemas.microsoft.com/office/drawing/2014/main" id="{30A8B652-85AA-4A72-A88A-147FF9AC2CAE}"/>
              </a:ext>
            </a:extLst>
          </p:cNvPr>
          <p:cNvSpPr/>
          <p:nvPr/>
        </p:nvSpPr>
        <p:spPr>
          <a:xfrm>
            <a:off x="0" y="-8825"/>
            <a:ext cx="9528899" cy="748146"/>
          </a:xfrm>
          <a:prstGeom prst="rect">
            <a:avLst/>
          </a:prstGeom>
          <a:solidFill>
            <a:schemeClr val="accent5">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itle 1">
            <a:extLst>
              <a:ext uri="{FF2B5EF4-FFF2-40B4-BE49-F238E27FC236}">
                <a16:creationId xmlns:a16="http://schemas.microsoft.com/office/drawing/2014/main" id="{4B885B37-810D-468F-94D2-D477A909C68E}"/>
              </a:ext>
            </a:extLst>
          </p:cNvPr>
          <p:cNvSpPr>
            <a:spLocks noGrp="1"/>
          </p:cNvSpPr>
          <p:nvPr>
            <p:ph type="title"/>
          </p:nvPr>
        </p:nvSpPr>
        <p:spPr>
          <a:xfrm>
            <a:off x="11019" y="-28524"/>
            <a:ext cx="5205814" cy="745587"/>
          </a:xfrm>
        </p:spPr>
        <p:txBody>
          <a:bodyPr>
            <a:noAutofit/>
          </a:bodyPr>
          <a:lstStyle/>
          <a:p>
            <a:r>
              <a:rPr lang="en-US" altLang="ko-KR" sz="3200" b="1" dirty="0" err="1">
                <a:solidFill>
                  <a:schemeClr val="bg1"/>
                </a:solidFill>
                <a:latin typeface="Arial" panose="020B0604020202020204" pitchFamily="34" charset="0"/>
                <a:ea typeface="Tahoma" panose="020B0604030504040204" pitchFamily="34" charset="0"/>
                <a:cs typeface="Arial" panose="020B0604020202020204" pitchFamily="34" charset="0"/>
              </a:rPr>
              <a:t>Prestasi</a:t>
            </a:r>
            <a:r>
              <a:rPr lang="id-ID" altLang="ko-KR" sz="3200" b="1"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altLang="ko-KR" sz="3200" b="1" dirty="0" err="1">
                <a:solidFill>
                  <a:schemeClr val="bg1"/>
                </a:solidFill>
                <a:latin typeface="Arial" panose="020B0604020202020204" pitchFamily="34" charset="0"/>
                <a:ea typeface="Tahoma" panose="020B0604030504040204" pitchFamily="34" charset="0"/>
                <a:cs typeface="Arial" panose="020B0604020202020204" pitchFamily="34" charset="0"/>
              </a:rPr>
              <a:t>Fakultas</a:t>
            </a:r>
            <a:r>
              <a:rPr lang="en-US" altLang="ko-KR" sz="3200" b="1" dirty="0">
                <a:solidFill>
                  <a:schemeClr val="bg1"/>
                </a:solidFill>
                <a:latin typeface="Arial" panose="020B0604020202020204" pitchFamily="34" charset="0"/>
                <a:ea typeface="Tahoma" panose="020B0604030504040204" pitchFamily="34" charset="0"/>
                <a:cs typeface="Arial" panose="020B0604020202020204" pitchFamily="34" charset="0"/>
              </a:rPr>
              <a:t> Teknik</a:t>
            </a:r>
            <a:endParaRPr lang="ko-KR" altLang="en-US" sz="3200" b="1" dirty="0">
              <a:solidFill>
                <a:schemeClr val="bg1"/>
              </a:solidFill>
              <a:latin typeface="Arial" panose="020B0604020202020204" pitchFamily="34" charset="0"/>
              <a:cs typeface="Arial" panose="020B0604020202020204" pitchFamily="34" charset="0"/>
            </a:endParaRPr>
          </a:p>
        </p:txBody>
      </p:sp>
      <p:pic>
        <p:nvPicPr>
          <p:cNvPr id="30" name="Picture 2" descr="Hasil gambar untuk penandatangan kerjasama teknik UNDIP">
            <a:extLst>
              <a:ext uri="{FF2B5EF4-FFF2-40B4-BE49-F238E27FC236}">
                <a16:creationId xmlns:a16="http://schemas.microsoft.com/office/drawing/2014/main" id="{61EB53EB-E1BF-42CB-9BC7-344D3C9597D8}"/>
              </a:ext>
            </a:extLst>
          </p:cNvPr>
          <p:cNvPicPr>
            <a:picLocks noChangeAspect="1" noChangeArrowheads="1"/>
          </p:cNvPicPr>
          <p:nvPr/>
        </p:nvPicPr>
        <p:blipFill>
          <a:blip r:embed="rId8" cstate="print"/>
          <a:srcRect/>
          <a:stretch>
            <a:fillRect/>
          </a:stretch>
        </p:blipFill>
        <p:spPr bwMode="auto">
          <a:xfrm>
            <a:off x="3017121" y="5679291"/>
            <a:ext cx="2006475" cy="1178709"/>
          </a:xfrm>
          <a:prstGeom prst="rect">
            <a:avLst/>
          </a:prstGeom>
          <a:noFill/>
        </p:spPr>
      </p:pic>
      <p:pic>
        <p:nvPicPr>
          <p:cNvPr id="31" name="Picture 4" descr="Hasil gambar untuk penandatangan kerjasama teknik UNDIP">
            <a:extLst>
              <a:ext uri="{FF2B5EF4-FFF2-40B4-BE49-F238E27FC236}">
                <a16:creationId xmlns:a16="http://schemas.microsoft.com/office/drawing/2014/main" id="{1FB813D7-3108-47E7-ADC6-B2AB2AB7FFB3}"/>
              </a:ext>
            </a:extLst>
          </p:cNvPr>
          <p:cNvPicPr>
            <a:picLocks noChangeAspect="1" noChangeArrowheads="1"/>
          </p:cNvPicPr>
          <p:nvPr/>
        </p:nvPicPr>
        <p:blipFill>
          <a:blip r:embed="rId9" cstate="print"/>
          <a:srcRect/>
          <a:stretch>
            <a:fillRect/>
          </a:stretch>
        </p:blipFill>
        <p:spPr bwMode="auto">
          <a:xfrm>
            <a:off x="0" y="5679291"/>
            <a:ext cx="2964853" cy="1178709"/>
          </a:xfrm>
          <a:prstGeom prst="rect">
            <a:avLst/>
          </a:prstGeom>
          <a:noFill/>
        </p:spPr>
      </p:pic>
      <p:pic>
        <p:nvPicPr>
          <p:cNvPr id="32" name="Picture 6" descr="Hasil gambar untuk penandatangan kerjasama teknik UNDIP">
            <a:extLst>
              <a:ext uri="{FF2B5EF4-FFF2-40B4-BE49-F238E27FC236}">
                <a16:creationId xmlns:a16="http://schemas.microsoft.com/office/drawing/2014/main" id="{CAD24265-6B05-473F-AE71-B90A88276085}"/>
              </a:ext>
            </a:extLst>
          </p:cNvPr>
          <p:cNvPicPr>
            <a:picLocks noChangeAspect="1" noChangeArrowheads="1"/>
          </p:cNvPicPr>
          <p:nvPr/>
        </p:nvPicPr>
        <p:blipFill rotWithShape="1">
          <a:blip r:embed="rId10"/>
          <a:srcRect t="8789"/>
          <a:stretch/>
        </p:blipFill>
        <p:spPr bwMode="auto">
          <a:xfrm>
            <a:off x="2519852" y="4554142"/>
            <a:ext cx="2484683" cy="1075121"/>
          </a:xfrm>
          <a:prstGeom prst="rect">
            <a:avLst/>
          </a:prstGeom>
          <a:noFill/>
        </p:spPr>
      </p:pic>
      <p:pic>
        <p:nvPicPr>
          <p:cNvPr id="33" name="Picture 8" descr="Hasil gambar untuk penandatangan kerjasama teknik UNDIP">
            <a:extLst>
              <a:ext uri="{FF2B5EF4-FFF2-40B4-BE49-F238E27FC236}">
                <a16:creationId xmlns:a16="http://schemas.microsoft.com/office/drawing/2014/main" id="{4D91C102-763C-4048-9C3E-11B008ED371B}"/>
              </a:ext>
            </a:extLst>
          </p:cNvPr>
          <p:cNvPicPr>
            <a:picLocks noChangeAspect="1" noChangeArrowheads="1"/>
          </p:cNvPicPr>
          <p:nvPr/>
        </p:nvPicPr>
        <p:blipFill>
          <a:blip r:embed="rId11" cstate="print"/>
          <a:srcRect/>
          <a:stretch>
            <a:fillRect/>
          </a:stretch>
        </p:blipFill>
        <p:spPr bwMode="auto">
          <a:xfrm>
            <a:off x="1" y="4554142"/>
            <a:ext cx="2484683" cy="1075121"/>
          </a:xfrm>
          <a:prstGeom prst="rect">
            <a:avLst/>
          </a:prstGeom>
          <a:noFill/>
        </p:spPr>
      </p:pic>
      <p:pic>
        <p:nvPicPr>
          <p:cNvPr id="37" name="Picture 4" descr="http://www.lintasnasional.com/wp-content/uploads/2015/04/logo-pln-ok1.jpg">
            <a:extLst>
              <a:ext uri="{FF2B5EF4-FFF2-40B4-BE49-F238E27FC236}">
                <a16:creationId xmlns:a16="http://schemas.microsoft.com/office/drawing/2014/main" id="{0D1E2455-55F3-4AC3-A7BB-E8096E251F8F}"/>
              </a:ext>
            </a:extLst>
          </p:cNvPr>
          <p:cNvPicPr>
            <a:picLocks noChangeAspect="1" noChangeArrowheads="1"/>
          </p:cNvPicPr>
          <p:nvPr/>
        </p:nvPicPr>
        <p:blipFill>
          <a:blip r:embed="rId12" cstate="screen"/>
          <a:srcRect/>
          <a:stretch>
            <a:fillRect/>
          </a:stretch>
        </p:blipFill>
        <p:spPr bwMode="auto">
          <a:xfrm>
            <a:off x="6155067" y="6049781"/>
            <a:ext cx="513303" cy="642942"/>
          </a:xfrm>
          <a:prstGeom prst="rect">
            <a:avLst/>
          </a:prstGeom>
          <a:noFill/>
        </p:spPr>
      </p:pic>
      <p:pic>
        <p:nvPicPr>
          <p:cNvPr id="38" name="Picture 6" descr="http://universitaspendidikan.com/wp-content/uploads/2013/05/Logo-UPI.jpg">
            <a:extLst>
              <a:ext uri="{FF2B5EF4-FFF2-40B4-BE49-F238E27FC236}">
                <a16:creationId xmlns:a16="http://schemas.microsoft.com/office/drawing/2014/main" id="{19429071-0A5D-4294-8304-FEF90A8DCBAA}"/>
              </a:ext>
            </a:extLst>
          </p:cNvPr>
          <p:cNvPicPr>
            <a:picLocks noChangeAspect="1" noChangeArrowheads="1"/>
          </p:cNvPicPr>
          <p:nvPr/>
        </p:nvPicPr>
        <p:blipFill>
          <a:blip r:embed="rId13" cstate="screen">
            <a:clrChange>
              <a:clrFrom>
                <a:srgbClr val="FFFFFF"/>
              </a:clrFrom>
              <a:clrTo>
                <a:srgbClr val="FFFFFF">
                  <a:alpha val="0"/>
                </a:srgbClr>
              </a:clrTo>
            </a:clrChange>
          </a:blip>
          <a:srcRect/>
          <a:stretch>
            <a:fillRect/>
          </a:stretch>
        </p:blipFill>
        <p:spPr bwMode="auto">
          <a:xfrm>
            <a:off x="6086701" y="4477411"/>
            <a:ext cx="840192" cy="750099"/>
          </a:xfrm>
          <a:prstGeom prst="rect">
            <a:avLst/>
          </a:prstGeom>
          <a:noFill/>
        </p:spPr>
      </p:pic>
      <p:pic>
        <p:nvPicPr>
          <p:cNvPr id="39" name="Picture 8" descr="http://4.bp.blogspot.com/-LF1OEQUv5Ow/UvAhG0NPb-I/AAAAAAAABt8/8nsSNdIKAaE/s1600/logo+pertamina.JPG">
            <a:extLst>
              <a:ext uri="{FF2B5EF4-FFF2-40B4-BE49-F238E27FC236}">
                <a16:creationId xmlns:a16="http://schemas.microsoft.com/office/drawing/2014/main" id="{4B2F0C48-FE79-4B25-BD0E-548ECE0437BC}"/>
              </a:ext>
            </a:extLst>
          </p:cNvPr>
          <p:cNvPicPr>
            <a:picLocks noChangeAspect="1" noChangeArrowheads="1"/>
          </p:cNvPicPr>
          <p:nvPr/>
        </p:nvPicPr>
        <p:blipFill>
          <a:blip r:embed="rId14" cstate="screen">
            <a:clrChange>
              <a:clrFrom>
                <a:srgbClr val="F7F5F6"/>
              </a:clrFrom>
              <a:clrTo>
                <a:srgbClr val="F7F5F6">
                  <a:alpha val="0"/>
                </a:srgbClr>
              </a:clrTo>
            </a:clrChange>
          </a:blip>
          <a:srcRect/>
          <a:stretch>
            <a:fillRect/>
          </a:stretch>
        </p:blipFill>
        <p:spPr bwMode="auto">
          <a:xfrm>
            <a:off x="7050391" y="4505832"/>
            <a:ext cx="763717" cy="664368"/>
          </a:xfrm>
          <a:prstGeom prst="rect">
            <a:avLst/>
          </a:prstGeom>
          <a:noFill/>
        </p:spPr>
      </p:pic>
      <p:pic>
        <p:nvPicPr>
          <p:cNvPr id="41" name="Picture 18" descr="http://3.bp.blogspot.com/-JW7VYLwzkDM/U-zidLDxk3I/AAAAAAAAHSU/rqAu1VQC_Dc/s1600/PT.%2BBadak%2BLNG.gif">
            <a:extLst>
              <a:ext uri="{FF2B5EF4-FFF2-40B4-BE49-F238E27FC236}">
                <a16:creationId xmlns:a16="http://schemas.microsoft.com/office/drawing/2014/main" id="{97F00C5C-562C-4645-B980-D1FD4A7885F2}"/>
              </a:ext>
            </a:extLst>
          </p:cNvPr>
          <p:cNvPicPr>
            <a:picLocks noChangeAspect="1" noChangeArrowheads="1"/>
          </p:cNvPicPr>
          <p:nvPr/>
        </p:nvPicPr>
        <p:blipFill>
          <a:blip r:embed="rId15"/>
          <a:srcRect/>
          <a:stretch>
            <a:fillRect/>
          </a:stretch>
        </p:blipFill>
        <p:spPr bwMode="auto">
          <a:xfrm>
            <a:off x="6737846" y="5906436"/>
            <a:ext cx="1057742" cy="929631"/>
          </a:xfrm>
          <a:prstGeom prst="rect">
            <a:avLst/>
          </a:prstGeom>
          <a:noFill/>
        </p:spPr>
      </p:pic>
      <p:pic>
        <p:nvPicPr>
          <p:cNvPr id="42" name="Picture 20" descr="http://www.imtpconsultants.com/cp-login/uploaddir/universitylogo/saxionFBad_1408615499.png">
            <a:extLst>
              <a:ext uri="{FF2B5EF4-FFF2-40B4-BE49-F238E27FC236}">
                <a16:creationId xmlns:a16="http://schemas.microsoft.com/office/drawing/2014/main" id="{FB72CD3C-CFEA-4999-9F56-9600CA31D3C4}"/>
              </a:ext>
            </a:extLst>
          </p:cNvPr>
          <p:cNvPicPr>
            <a:picLocks noChangeAspect="1" noChangeArrowheads="1"/>
          </p:cNvPicPr>
          <p:nvPr/>
        </p:nvPicPr>
        <p:blipFill>
          <a:blip r:embed="rId16" cstate="screen"/>
          <a:srcRect/>
          <a:stretch>
            <a:fillRect/>
          </a:stretch>
        </p:blipFill>
        <p:spPr bwMode="auto">
          <a:xfrm>
            <a:off x="8176326" y="4545359"/>
            <a:ext cx="1120178" cy="589364"/>
          </a:xfrm>
          <a:prstGeom prst="rect">
            <a:avLst/>
          </a:prstGeom>
          <a:noFill/>
        </p:spPr>
      </p:pic>
      <p:pic>
        <p:nvPicPr>
          <p:cNvPr id="43" name="Picture 22" descr="http://www.webcef.eu/files/Image/partnerlogo/logo_fontys_big.gif">
            <a:extLst>
              <a:ext uri="{FF2B5EF4-FFF2-40B4-BE49-F238E27FC236}">
                <a16:creationId xmlns:a16="http://schemas.microsoft.com/office/drawing/2014/main" id="{9CD4D3BF-4C8B-449D-8B57-2907B2CF576E}"/>
              </a:ext>
            </a:extLst>
          </p:cNvPr>
          <p:cNvPicPr>
            <a:picLocks noChangeAspect="1" noChangeArrowheads="1"/>
          </p:cNvPicPr>
          <p:nvPr/>
        </p:nvPicPr>
        <p:blipFill>
          <a:blip r:embed="rId17"/>
          <a:srcRect/>
          <a:stretch>
            <a:fillRect/>
          </a:stretch>
        </p:blipFill>
        <p:spPr bwMode="auto">
          <a:xfrm>
            <a:off x="8468225" y="5227510"/>
            <a:ext cx="684498" cy="535785"/>
          </a:xfrm>
          <a:prstGeom prst="rect">
            <a:avLst/>
          </a:prstGeom>
          <a:noFill/>
        </p:spPr>
      </p:pic>
      <p:pic>
        <p:nvPicPr>
          <p:cNvPr id="44" name="Picture 24" descr="http://iamri.org/upfile/images/pku_logo.png">
            <a:extLst>
              <a:ext uri="{FF2B5EF4-FFF2-40B4-BE49-F238E27FC236}">
                <a16:creationId xmlns:a16="http://schemas.microsoft.com/office/drawing/2014/main" id="{BA6DC2CD-56ED-4A7B-895E-5878DAED56D2}"/>
              </a:ext>
            </a:extLst>
          </p:cNvPr>
          <p:cNvPicPr>
            <a:picLocks noChangeAspect="1" noChangeArrowheads="1"/>
          </p:cNvPicPr>
          <p:nvPr/>
        </p:nvPicPr>
        <p:blipFill>
          <a:blip r:embed="rId18">
            <a:clrChange>
              <a:clrFrom>
                <a:srgbClr val="FFFFFF"/>
              </a:clrFrom>
              <a:clrTo>
                <a:srgbClr val="FFFFFF">
                  <a:alpha val="0"/>
                </a:srgbClr>
              </a:clrTo>
            </a:clrChange>
          </a:blip>
          <a:srcRect l="10382" r="13552"/>
          <a:stretch>
            <a:fillRect/>
          </a:stretch>
        </p:blipFill>
        <p:spPr bwMode="auto">
          <a:xfrm>
            <a:off x="5183548" y="4530990"/>
            <a:ext cx="805898" cy="642942"/>
          </a:xfrm>
          <a:prstGeom prst="rect">
            <a:avLst/>
          </a:prstGeom>
          <a:noFill/>
        </p:spPr>
      </p:pic>
      <p:pic>
        <p:nvPicPr>
          <p:cNvPr id="45" name="Picture 26" descr="http://io.its.ac.id/wp-content/uploads/2014/02/GNU.jpg">
            <a:extLst>
              <a:ext uri="{FF2B5EF4-FFF2-40B4-BE49-F238E27FC236}">
                <a16:creationId xmlns:a16="http://schemas.microsoft.com/office/drawing/2014/main" id="{D5558605-A4FA-4BEA-BDB2-5756A50CBA8D}"/>
              </a:ext>
            </a:extLst>
          </p:cNvPr>
          <p:cNvPicPr>
            <a:picLocks noChangeAspect="1" noChangeArrowheads="1"/>
          </p:cNvPicPr>
          <p:nvPr/>
        </p:nvPicPr>
        <p:blipFill>
          <a:blip r:embed="rId19">
            <a:clrChange>
              <a:clrFrom>
                <a:srgbClr val="FFFFFF"/>
              </a:clrFrom>
              <a:clrTo>
                <a:srgbClr val="FFFFFF">
                  <a:alpha val="0"/>
                </a:srgbClr>
              </a:clrTo>
            </a:clrChange>
          </a:blip>
          <a:srcRect r="63279"/>
          <a:stretch>
            <a:fillRect/>
          </a:stretch>
        </p:blipFill>
        <p:spPr bwMode="auto">
          <a:xfrm>
            <a:off x="5216833" y="5281002"/>
            <a:ext cx="750523" cy="696521"/>
          </a:xfrm>
          <a:prstGeom prst="rect">
            <a:avLst/>
          </a:prstGeom>
          <a:noFill/>
        </p:spPr>
      </p:pic>
      <p:pic>
        <p:nvPicPr>
          <p:cNvPr id="46" name="Picture 28" descr="http://www.utm.my/casis/wp-content/uploads/2014/04/utm-logo.gif">
            <a:extLst>
              <a:ext uri="{FF2B5EF4-FFF2-40B4-BE49-F238E27FC236}">
                <a16:creationId xmlns:a16="http://schemas.microsoft.com/office/drawing/2014/main" id="{CE0F7039-28ED-4E38-9009-8A18250BB22A}"/>
              </a:ext>
            </a:extLst>
          </p:cNvPr>
          <p:cNvPicPr>
            <a:picLocks noChangeAspect="1" noChangeArrowheads="1"/>
          </p:cNvPicPr>
          <p:nvPr/>
        </p:nvPicPr>
        <p:blipFill>
          <a:blip r:embed="rId20"/>
          <a:srcRect/>
          <a:stretch>
            <a:fillRect/>
          </a:stretch>
        </p:blipFill>
        <p:spPr bwMode="auto">
          <a:xfrm>
            <a:off x="6077825" y="5307792"/>
            <a:ext cx="707481" cy="642942"/>
          </a:xfrm>
          <a:prstGeom prst="rect">
            <a:avLst/>
          </a:prstGeom>
          <a:noFill/>
        </p:spPr>
      </p:pic>
      <p:pic>
        <p:nvPicPr>
          <p:cNvPr id="47" name="Picture 32" descr="http://logosandbrands.directory/wp-content/themes/directorypress/thumbs/Kyushu-University-logo.gif">
            <a:extLst>
              <a:ext uri="{FF2B5EF4-FFF2-40B4-BE49-F238E27FC236}">
                <a16:creationId xmlns:a16="http://schemas.microsoft.com/office/drawing/2014/main" id="{AEF8511E-4E6F-44A7-A748-CF5AFF0F6CBF}"/>
              </a:ext>
            </a:extLst>
          </p:cNvPr>
          <p:cNvPicPr>
            <a:picLocks noChangeAspect="1" noChangeArrowheads="1"/>
          </p:cNvPicPr>
          <p:nvPr/>
        </p:nvPicPr>
        <p:blipFill>
          <a:blip r:embed="rId21"/>
          <a:srcRect/>
          <a:stretch>
            <a:fillRect/>
          </a:stretch>
        </p:blipFill>
        <p:spPr bwMode="auto">
          <a:xfrm>
            <a:off x="8630929" y="5983308"/>
            <a:ext cx="489700" cy="531398"/>
          </a:xfrm>
          <a:prstGeom prst="rect">
            <a:avLst/>
          </a:prstGeom>
          <a:noFill/>
        </p:spPr>
      </p:pic>
      <p:pic>
        <p:nvPicPr>
          <p:cNvPr id="49" name="Picture 40" descr="https://upload.wikimedia.org/wikipedia/commons/f/fe/Konkuk_University_logotype.png">
            <a:extLst>
              <a:ext uri="{FF2B5EF4-FFF2-40B4-BE49-F238E27FC236}">
                <a16:creationId xmlns:a16="http://schemas.microsoft.com/office/drawing/2014/main" id="{1EAE3544-F8F9-4D5F-9780-512F8E988B9B}"/>
              </a:ext>
            </a:extLst>
          </p:cNvPr>
          <p:cNvPicPr>
            <a:picLocks noChangeAspect="1" noChangeArrowheads="1"/>
          </p:cNvPicPr>
          <p:nvPr/>
        </p:nvPicPr>
        <p:blipFill>
          <a:blip r:embed="rId22" cstate="screen">
            <a:clrChange>
              <a:clrFrom>
                <a:srgbClr val="FFFFFF"/>
              </a:clrFrom>
              <a:clrTo>
                <a:srgbClr val="FFFFFF">
                  <a:alpha val="0"/>
                </a:srgbClr>
              </a:clrTo>
            </a:clrChange>
          </a:blip>
          <a:srcRect/>
          <a:stretch>
            <a:fillRect/>
          </a:stretch>
        </p:blipFill>
        <p:spPr bwMode="auto">
          <a:xfrm>
            <a:off x="6895775" y="5285781"/>
            <a:ext cx="1411248" cy="535785"/>
          </a:xfrm>
          <a:prstGeom prst="rect">
            <a:avLst/>
          </a:prstGeom>
          <a:noFill/>
        </p:spPr>
      </p:pic>
      <p:pic>
        <p:nvPicPr>
          <p:cNvPr id="50" name="Picture 42" descr="http://www.brandsoftheworld.com/sites/default/files/styles/logo-thumbnail/public/0016/6798/brand.gif?itok=YQ1N0egp">
            <a:extLst>
              <a:ext uri="{FF2B5EF4-FFF2-40B4-BE49-F238E27FC236}">
                <a16:creationId xmlns:a16="http://schemas.microsoft.com/office/drawing/2014/main" id="{E2246B4C-B8A8-4087-B6DF-A616267CDC20}"/>
              </a:ext>
            </a:extLst>
          </p:cNvPr>
          <p:cNvPicPr>
            <a:picLocks noChangeAspect="1" noChangeArrowheads="1"/>
          </p:cNvPicPr>
          <p:nvPr/>
        </p:nvPicPr>
        <p:blipFill>
          <a:blip r:embed="rId23">
            <a:clrChange>
              <a:clrFrom>
                <a:srgbClr val="FFFFFF"/>
              </a:clrFrom>
              <a:clrTo>
                <a:srgbClr val="FFFFFF">
                  <a:alpha val="0"/>
                </a:srgbClr>
              </a:clrTo>
            </a:clrChange>
          </a:blip>
          <a:srcRect l="12000" t="12000" r="12000" b="12000"/>
          <a:stretch>
            <a:fillRect/>
          </a:stretch>
        </p:blipFill>
        <p:spPr bwMode="auto">
          <a:xfrm>
            <a:off x="5182174" y="5988133"/>
            <a:ext cx="705162" cy="642942"/>
          </a:xfrm>
          <a:prstGeom prst="rect">
            <a:avLst/>
          </a:prstGeom>
          <a:noFill/>
        </p:spPr>
      </p:pic>
      <p:pic>
        <p:nvPicPr>
          <p:cNvPr id="51" name="Picture 46" descr="https://www.qut.edu.au/qut-logo-og-200.jpg">
            <a:extLst>
              <a:ext uri="{FF2B5EF4-FFF2-40B4-BE49-F238E27FC236}">
                <a16:creationId xmlns:a16="http://schemas.microsoft.com/office/drawing/2014/main" id="{1945D9F6-8C01-4584-AA96-1A103EAB751B}"/>
              </a:ext>
            </a:extLst>
          </p:cNvPr>
          <p:cNvPicPr>
            <a:picLocks noChangeAspect="1" noChangeArrowheads="1"/>
          </p:cNvPicPr>
          <p:nvPr/>
        </p:nvPicPr>
        <p:blipFill>
          <a:blip r:embed="rId24"/>
          <a:srcRect/>
          <a:stretch>
            <a:fillRect/>
          </a:stretch>
        </p:blipFill>
        <p:spPr bwMode="auto">
          <a:xfrm>
            <a:off x="7787044" y="6057031"/>
            <a:ext cx="646398" cy="589364"/>
          </a:xfrm>
          <a:prstGeom prst="rect">
            <a:avLst/>
          </a:prstGeom>
          <a:noFill/>
        </p:spPr>
      </p:pic>
      <p:pic>
        <p:nvPicPr>
          <p:cNvPr id="10" name="Picture 9">
            <a:extLst>
              <a:ext uri="{FF2B5EF4-FFF2-40B4-BE49-F238E27FC236}">
                <a16:creationId xmlns:a16="http://schemas.microsoft.com/office/drawing/2014/main" id="{C2B24E0B-5D39-499B-8A78-39657C3E6857}"/>
              </a:ext>
            </a:extLst>
          </p:cNvPr>
          <p:cNvPicPr>
            <a:picLocks noChangeAspect="1"/>
          </p:cNvPicPr>
          <p:nvPr/>
        </p:nvPicPr>
        <p:blipFill rotWithShape="1">
          <a:blip r:embed="rId25"/>
          <a:srcRect l="29247" t="20805" r="24929" b="33332"/>
          <a:stretch/>
        </p:blipFill>
        <p:spPr>
          <a:xfrm>
            <a:off x="9513600" y="0"/>
            <a:ext cx="2678400" cy="1507191"/>
          </a:xfrm>
          <a:prstGeom prst="rect">
            <a:avLst/>
          </a:prstGeom>
        </p:spPr>
      </p:pic>
      <p:sp>
        <p:nvSpPr>
          <p:cNvPr id="11" name="Rectangle 10">
            <a:extLst>
              <a:ext uri="{FF2B5EF4-FFF2-40B4-BE49-F238E27FC236}">
                <a16:creationId xmlns:a16="http://schemas.microsoft.com/office/drawing/2014/main" id="{92950732-3E97-4B07-9523-C9DD87934454}"/>
              </a:ext>
            </a:extLst>
          </p:cNvPr>
          <p:cNvSpPr/>
          <p:nvPr/>
        </p:nvSpPr>
        <p:spPr>
          <a:xfrm>
            <a:off x="9415014" y="0"/>
            <a:ext cx="170644" cy="683606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210514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ree Photo | Blue watercolor degraded in a corner background"/>
          <p:cNvPicPr>
            <a:picLocks noChangeAspect="1" noChangeArrowheads="1"/>
          </p:cNvPicPr>
          <p:nvPr/>
        </p:nvPicPr>
        <p:blipFill>
          <a:blip r:embed="rId2"/>
          <a:srcRect r="29687"/>
          <a:stretch>
            <a:fillRect/>
          </a:stretch>
        </p:blipFill>
        <p:spPr bwMode="auto">
          <a:xfrm>
            <a:off x="5738734" y="789599"/>
            <a:ext cx="6429388" cy="6090590"/>
          </a:xfrm>
          <a:prstGeom prst="rect">
            <a:avLst/>
          </a:prstGeom>
          <a:noFill/>
        </p:spPr>
      </p:pic>
      <p:sp>
        <p:nvSpPr>
          <p:cNvPr id="21" name="Rectangle 20"/>
          <p:cNvSpPr/>
          <p:nvPr/>
        </p:nvSpPr>
        <p:spPr>
          <a:xfrm>
            <a:off x="0" y="0"/>
            <a:ext cx="10668000" cy="7857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Rectangle 21"/>
          <p:cNvSpPr/>
          <p:nvPr/>
        </p:nvSpPr>
        <p:spPr>
          <a:xfrm>
            <a:off x="4238612" y="0"/>
            <a:ext cx="7953388" cy="7857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TextBox 19"/>
          <p:cNvSpPr txBox="1"/>
          <p:nvPr/>
        </p:nvSpPr>
        <p:spPr>
          <a:xfrm>
            <a:off x="160421" y="142852"/>
            <a:ext cx="4078191" cy="523220"/>
          </a:xfrm>
          <a:prstGeom prst="rect">
            <a:avLst/>
          </a:prstGeom>
          <a:noFill/>
        </p:spPr>
        <p:txBody>
          <a:bodyPr wrap="square" rtlCol="0">
            <a:spAutoFit/>
          </a:bodyPr>
          <a:lstStyle/>
          <a:p>
            <a:r>
              <a:rPr lang="id-ID" sz="2800" b="1" dirty="0">
                <a:solidFill>
                  <a:schemeClr val="bg1"/>
                </a:solidFill>
                <a:latin typeface="Arial" panose="020B0604020202020204" pitchFamily="34" charset="0"/>
                <a:cs typeface="Arial" panose="020B0604020202020204" pitchFamily="34" charset="0"/>
              </a:rPr>
              <a:t>Strategi Implementasi</a:t>
            </a:r>
            <a:endParaRPr lang="id-ID" sz="2800" dirty="0">
              <a:solidFill>
                <a:schemeClr val="bg1"/>
              </a:solidFill>
              <a:latin typeface="Arial" panose="020B0604020202020204" pitchFamily="34" charset="0"/>
              <a:cs typeface="Arial" panose="020B0604020202020204" pitchFamily="34" charset="0"/>
            </a:endParaRPr>
          </a:p>
        </p:txBody>
      </p:sp>
      <p:sp>
        <p:nvSpPr>
          <p:cNvPr id="19" name="TextBox 18"/>
          <p:cNvSpPr txBox="1"/>
          <p:nvPr/>
        </p:nvSpPr>
        <p:spPr>
          <a:xfrm>
            <a:off x="4399032" y="231784"/>
            <a:ext cx="3832179" cy="369332"/>
          </a:xfrm>
          <a:prstGeom prst="rect">
            <a:avLst/>
          </a:prstGeom>
          <a:noFill/>
        </p:spPr>
        <p:txBody>
          <a:bodyPr wrap="square" rtlCol="0">
            <a:spAutoFit/>
          </a:bodyPr>
          <a:lstStyle/>
          <a:p>
            <a:r>
              <a:rPr lang="id-ID" b="1" i="1" dirty="0"/>
              <a:t>Unggul dan Berdaya Saing Tinggi </a:t>
            </a:r>
          </a:p>
        </p:txBody>
      </p:sp>
      <p:grpSp>
        <p:nvGrpSpPr>
          <p:cNvPr id="6" name="Group 5">
            <a:extLst>
              <a:ext uri="{FF2B5EF4-FFF2-40B4-BE49-F238E27FC236}">
                <a16:creationId xmlns:a16="http://schemas.microsoft.com/office/drawing/2014/main" id="{56B668A4-6709-478D-ACF4-89188580DC4B}"/>
              </a:ext>
            </a:extLst>
          </p:cNvPr>
          <p:cNvGrpSpPr/>
          <p:nvPr/>
        </p:nvGrpSpPr>
        <p:grpSpPr>
          <a:xfrm>
            <a:off x="481263" y="834510"/>
            <a:ext cx="11550316" cy="6000768"/>
            <a:chOff x="809588" y="834510"/>
            <a:chExt cx="10437499" cy="6000768"/>
          </a:xfrm>
        </p:grpSpPr>
        <p:sp>
          <p:nvSpPr>
            <p:cNvPr id="27" name="Oval 26"/>
            <p:cNvSpPr/>
            <p:nvPr/>
          </p:nvSpPr>
          <p:spPr>
            <a:xfrm>
              <a:off x="1952596" y="834510"/>
              <a:ext cx="6357982" cy="6000768"/>
            </a:xfrm>
            <a:prstGeom prst="ellipse">
              <a:avLst/>
            </a:prstGeom>
            <a:solidFill>
              <a:srgbClr val="FFFF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595570" y="1048800"/>
              <a:ext cx="357190" cy="5786478"/>
            </a:xfrm>
            <a:prstGeom prst="rect">
              <a:avLst/>
            </a:prstGeom>
            <a:solidFill>
              <a:srgbClr val="FFFF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id-ID"/>
            </a:p>
          </p:txBody>
        </p:sp>
        <p:graphicFrame>
          <p:nvGraphicFramePr>
            <p:cNvPr id="5" name="Diagram 4"/>
            <p:cNvGraphicFramePr/>
            <p:nvPr>
              <p:extLst>
                <p:ext uri="{D42A27DB-BD31-4B8C-83A1-F6EECF244321}">
                  <p14:modId xmlns:p14="http://schemas.microsoft.com/office/powerpoint/2010/main" val="231094162"/>
                </p:ext>
              </p:extLst>
            </p:nvPr>
          </p:nvGraphicFramePr>
          <p:xfrm>
            <a:off x="1952628" y="1191700"/>
            <a:ext cx="7429520" cy="535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023902" y="1334577"/>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Teknik Sipil</a:t>
              </a:r>
            </a:p>
          </p:txBody>
        </p:sp>
        <p:sp>
          <p:nvSpPr>
            <p:cNvPr id="8" name="TextBox 7"/>
            <p:cNvSpPr txBox="1"/>
            <p:nvPr/>
          </p:nvSpPr>
          <p:spPr>
            <a:xfrm>
              <a:off x="7381884" y="1048824"/>
              <a:ext cx="1214446" cy="523220"/>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id-ID" sz="1400" b="1" dirty="0">
                  <a:solidFill>
                    <a:schemeClr val="tx1"/>
                  </a:solidFill>
                </a:rPr>
                <a:t>ISO 9001:2015</a:t>
              </a:r>
            </a:p>
          </p:txBody>
        </p:sp>
        <p:sp>
          <p:nvSpPr>
            <p:cNvPr id="9" name="TextBox 8"/>
            <p:cNvSpPr txBox="1"/>
            <p:nvPr/>
          </p:nvSpPr>
          <p:spPr>
            <a:xfrm>
              <a:off x="8096264" y="1906080"/>
              <a:ext cx="1214446" cy="523220"/>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id-ID" sz="1400" b="1" dirty="0">
                  <a:solidFill>
                    <a:schemeClr val="tx1"/>
                  </a:solidFill>
                </a:rPr>
                <a:t>ISO 17025:2017</a:t>
              </a:r>
            </a:p>
          </p:txBody>
        </p:sp>
        <p:sp>
          <p:nvSpPr>
            <p:cNvPr id="10" name="TextBox 9"/>
            <p:cNvSpPr txBox="1"/>
            <p:nvPr/>
          </p:nvSpPr>
          <p:spPr>
            <a:xfrm>
              <a:off x="8382016" y="2834774"/>
              <a:ext cx="1214446" cy="523220"/>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id-ID" sz="1400" b="1" dirty="0">
                  <a:solidFill>
                    <a:schemeClr val="tx1"/>
                  </a:solidFill>
                </a:rPr>
                <a:t>ISO 45001:2018</a:t>
              </a:r>
            </a:p>
          </p:txBody>
        </p:sp>
        <p:sp>
          <p:nvSpPr>
            <p:cNvPr id="11" name="TextBox 10"/>
            <p:cNvSpPr txBox="1"/>
            <p:nvPr/>
          </p:nvSpPr>
          <p:spPr>
            <a:xfrm>
              <a:off x="2524133" y="1763204"/>
              <a:ext cx="461665" cy="4143404"/>
            </a:xfrm>
            <a:prstGeom prst="rect">
              <a:avLst/>
            </a:prstGeom>
            <a:noFill/>
          </p:spPr>
          <p:txBody>
            <a:bodyPr vert="vert270" wrap="square" rtlCol="0">
              <a:spAutoFit/>
            </a:bodyPr>
            <a:lstStyle/>
            <a:p>
              <a:pPr algn="ctr"/>
              <a:r>
                <a:rPr lang="id-ID" b="1" dirty="0"/>
                <a:t>Indikator Utama (IKU)</a:t>
              </a:r>
            </a:p>
          </p:txBody>
        </p:sp>
        <p:sp>
          <p:nvSpPr>
            <p:cNvPr id="13" name="Right Arrow 12"/>
            <p:cNvSpPr/>
            <p:nvPr/>
          </p:nvSpPr>
          <p:spPr>
            <a:xfrm>
              <a:off x="2309786" y="1406014"/>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ight Arrow 13"/>
            <p:cNvSpPr/>
            <p:nvPr/>
          </p:nvSpPr>
          <p:spPr>
            <a:xfrm rot="9139705">
              <a:off x="7004997" y="1254854"/>
              <a:ext cx="342355" cy="2857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TextBox 27"/>
            <p:cNvSpPr txBox="1"/>
            <p:nvPr/>
          </p:nvSpPr>
          <p:spPr>
            <a:xfrm>
              <a:off x="8422534" y="3858681"/>
              <a:ext cx="2347856" cy="1200329"/>
            </a:xfrm>
            <a:prstGeom prst="rect">
              <a:avLst/>
            </a:prstGeom>
            <a:solidFill>
              <a:srgbClr val="C00000"/>
            </a:solidFill>
            <a:scene3d>
              <a:camera prst="orthographicFront"/>
              <a:lightRig rig="threePt" dir="t"/>
            </a:scene3d>
            <a:sp3d>
              <a:bevelT w="165100" prst="coolSlant"/>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id-ID" sz="2400" b="1" dirty="0">
                  <a:solidFill>
                    <a:schemeClr val="bg1"/>
                  </a:solidFill>
                </a:rPr>
                <a:t>Zona Integritas Wilayah Bebas Korupsi (ZIWBK)</a:t>
              </a:r>
            </a:p>
          </p:txBody>
        </p:sp>
        <p:sp>
          <p:nvSpPr>
            <p:cNvPr id="29" name="TextBox 28"/>
            <p:cNvSpPr txBox="1"/>
            <p:nvPr/>
          </p:nvSpPr>
          <p:spPr>
            <a:xfrm>
              <a:off x="7953388" y="5477981"/>
              <a:ext cx="1214446" cy="954107"/>
            </a:xfrm>
            <a:prstGeom prst="rect">
              <a:avLst/>
            </a:prstGeom>
            <a:solidFill>
              <a:schemeClr val="bg1">
                <a:lumMod val="75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id-ID" sz="1400" b="1" dirty="0">
                  <a:solidFill>
                    <a:schemeClr val="tx1"/>
                  </a:solidFill>
                </a:rPr>
                <a:t>Manajemen Mutu</a:t>
              </a:r>
            </a:p>
            <a:p>
              <a:pPr>
                <a:buFont typeface="Arial" pitchFamily="34" charset="0"/>
                <a:buChar char="•"/>
              </a:pPr>
              <a:r>
                <a:rPr lang="id-ID" sz="1400" b="1" dirty="0">
                  <a:solidFill>
                    <a:schemeClr val="tx1"/>
                  </a:solidFill>
                </a:rPr>
                <a:t> Audit</a:t>
              </a:r>
            </a:p>
            <a:p>
              <a:pPr>
                <a:buFont typeface="Arial" pitchFamily="34" charset="0"/>
                <a:buChar char="•"/>
              </a:pPr>
              <a:r>
                <a:rPr lang="id-ID" sz="1400" b="1" dirty="0">
                  <a:solidFill>
                    <a:schemeClr val="tx1"/>
                  </a:solidFill>
                </a:rPr>
                <a:t> SPMI</a:t>
              </a:r>
            </a:p>
          </p:txBody>
        </p:sp>
        <p:sp>
          <p:nvSpPr>
            <p:cNvPr id="30" name="Right Arrow 29"/>
            <p:cNvSpPr/>
            <p:nvPr/>
          </p:nvSpPr>
          <p:spPr>
            <a:xfrm rot="9738602">
              <a:off x="7716245" y="2022383"/>
              <a:ext cx="339762" cy="2857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Right Arrow 30"/>
            <p:cNvSpPr/>
            <p:nvPr/>
          </p:nvSpPr>
          <p:spPr>
            <a:xfrm rot="10268314">
              <a:off x="8016427" y="2982221"/>
              <a:ext cx="335435" cy="2857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2" name="Right Arrow 31"/>
            <p:cNvSpPr/>
            <p:nvPr/>
          </p:nvSpPr>
          <p:spPr>
            <a:xfrm rot="12053158">
              <a:off x="8064612" y="4243204"/>
              <a:ext cx="339382" cy="2857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ight Arrow 32"/>
            <p:cNvSpPr/>
            <p:nvPr/>
          </p:nvSpPr>
          <p:spPr>
            <a:xfrm rot="12644150">
              <a:off x="7564546" y="5600526"/>
              <a:ext cx="339382" cy="2857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TextBox 33"/>
            <p:cNvSpPr txBox="1"/>
            <p:nvPr/>
          </p:nvSpPr>
          <p:spPr>
            <a:xfrm>
              <a:off x="1023902" y="1763205"/>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Arsitektur</a:t>
              </a:r>
            </a:p>
          </p:txBody>
        </p:sp>
        <p:sp>
          <p:nvSpPr>
            <p:cNvPr id="35" name="Right Arrow 34"/>
            <p:cNvSpPr/>
            <p:nvPr/>
          </p:nvSpPr>
          <p:spPr>
            <a:xfrm>
              <a:off x="2309786" y="1834642"/>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6" name="TextBox 35"/>
            <p:cNvSpPr txBox="1"/>
            <p:nvPr/>
          </p:nvSpPr>
          <p:spPr>
            <a:xfrm>
              <a:off x="1023902" y="2191833"/>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Teknik Kimia</a:t>
              </a:r>
            </a:p>
          </p:txBody>
        </p:sp>
        <p:sp>
          <p:nvSpPr>
            <p:cNvPr id="37" name="Right Arrow 36"/>
            <p:cNvSpPr/>
            <p:nvPr/>
          </p:nvSpPr>
          <p:spPr>
            <a:xfrm>
              <a:off x="2309786" y="2263270"/>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TextBox 37"/>
            <p:cNvSpPr txBox="1"/>
            <p:nvPr/>
          </p:nvSpPr>
          <p:spPr>
            <a:xfrm>
              <a:off x="1023902" y="2620461"/>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Teknik Mesin</a:t>
              </a:r>
            </a:p>
          </p:txBody>
        </p:sp>
        <p:sp>
          <p:nvSpPr>
            <p:cNvPr id="39" name="Right Arrow 38"/>
            <p:cNvSpPr/>
            <p:nvPr/>
          </p:nvSpPr>
          <p:spPr>
            <a:xfrm>
              <a:off x="2309786" y="2691898"/>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TextBox 39"/>
            <p:cNvSpPr txBox="1"/>
            <p:nvPr/>
          </p:nvSpPr>
          <p:spPr>
            <a:xfrm>
              <a:off x="1023902" y="3049088"/>
              <a:ext cx="1214446" cy="292388"/>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300" b="1" dirty="0">
                  <a:solidFill>
                    <a:schemeClr val="tx1"/>
                  </a:solidFill>
                </a:rPr>
                <a:t>Teknik Elektro</a:t>
              </a:r>
            </a:p>
          </p:txBody>
        </p:sp>
        <p:sp>
          <p:nvSpPr>
            <p:cNvPr id="41" name="Right Arrow 40"/>
            <p:cNvSpPr/>
            <p:nvPr/>
          </p:nvSpPr>
          <p:spPr>
            <a:xfrm>
              <a:off x="2309786" y="3120526"/>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TextBox 41"/>
            <p:cNvSpPr txBox="1"/>
            <p:nvPr/>
          </p:nvSpPr>
          <p:spPr>
            <a:xfrm>
              <a:off x="1023902" y="3477717"/>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P.W.K</a:t>
              </a:r>
            </a:p>
          </p:txBody>
        </p:sp>
        <p:sp>
          <p:nvSpPr>
            <p:cNvPr id="43" name="Right Arrow 42"/>
            <p:cNvSpPr/>
            <p:nvPr/>
          </p:nvSpPr>
          <p:spPr>
            <a:xfrm>
              <a:off x="2309786" y="3549154"/>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TextBox 43"/>
            <p:cNvSpPr txBox="1"/>
            <p:nvPr/>
          </p:nvSpPr>
          <p:spPr>
            <a:xfrm>
              <a:off x="1023902" y="3906345"/>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 Industri</a:t>
              </a:r>
            </a:p>
          </p:txBody>
        </p:sp>
        <p:sp>
          <p:nvSpPr>
            <p:cNvPr id="45" name="Right Arrow 44"/>
            <p:cNvSpPr/>
            <p:nvPr/>
          </p:nvSpPr>
          <p:spPr>
            <a:xfrm>
              <a:off x="2309786" y="3977782"/>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TextBox 45"/>
            <p:cNvSpPr txBox="1"/>
            <p:nvPr/>
          </p:nvSpPr>
          <p:spPr>
            <a:xfrm>
              <a:off x="1023902" y="4334973"/>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 Lingkungan</a:t>
              </a:r>
            </a:p>
          </p:txBody>
        </p:sp>
        <p:sp>
          <p:nvSpPr>
            <p:cNvPr id="47" name="Right Arrow 46"/>
            <p:cNvSpPr/>
            <p:nvPr/>
          </p:nvSpPr>
          <p:spPr>
            <a:xfrm>
              <a:off x="2309786" y="4406410"/>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TextBox 49"/>
            <p:cNvSpPr txBox="1"/>
            <p:nvPr/>
          </p:nvSpPr>
          <p:spPr>
            <a:xfrm>
              <a:off x="1023902" y="4763601"/>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 Perkapalan</a:t>
              </a:r>
            </a:p>
          </p:txBody>
        </p:sp>
        <p:sp>
          <p:nvSpPr>
            <p:cNvPr id="51" name="Right Arrow 50"/>
            <p:cNvSpPr/>
            <p:nvPr/>
          </p:nvSpPr>
          <p:spPr>
            <a:xfrm>
              <a:off x="2309786" y="4835038"/>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TextBox 51"/>
            <p:cNvSpPr txBox="1"/>
            <p:nvPr/>
          </p:nvSpPr>
          <p:spPr>
            <a:xfrm>
              <a:off x="1023902" y="5192229"/>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 Geologi</a:t>
              </a:r>
            </a:p>
          </p:txBody>
        </p:sp>
        <p:sp>
          <p:nvSpPr>
            <p:cNvPr id="53" name="Right Arrow 52"/>
            <p:cNvSpPr/>
            <p:nvPr/>
          </p:nvSpPr>
          <p:spPr>
            <a:xfrm>
              <a:off x="2309786" y="5263666"/>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4" name="TextBox 53"/>
            <p:cNvSpPr txBox="1"/>
            <p:nvPr/>
          </p:nvSpPr>
          <p:spPr>
            <a:xfrm>
              <a:off x="1023902" y="5620857"/>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 Geodesi</a:t>
              </a:r>
            </a:p>
          </p:txBody>
        </p:sp>
        <p:sp>
          <p:nvSpPr>
            <p:cNvPr id="55" name="Right Arrow 54"/>
            <p:cNvSpPr/>
            <p:nvPr/>
          </p:nvSpPr>
          <p:spPr>
            <a:xfrm>
              <a:off x="2309786" y="5692294"/>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TextBox 57"/>
            <p:cNvSpPr txBox="1"/>
            <p:nvPr/>
          </p:nvSpPr>
          <p:spPr>
            <a:xfrm>
              <a:off x="1023902" y="6049485"/>
              <a:ext cx="1214446" cy="307777"/>
            </a:xfrm>
            <a:prstGeom prst="rect">
              <a:avLst/>
            </a:prstGeom>
            <a:solidFill>
              <a:schemeClr val="accent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r"/>
              <a:r>
                <a:rPr lang="id-ID" sz="1400" b="1" dirty="0">
                  <a:solidFill>
                    <a:schemeClr val="tx1"/>
                  </a:solidFill>
                </a:rPr>
                <a:t>T. Komputer</a:t>
              </a:r>
            </a:p>
          </p:txBody>
        </p:sp>
        <p:sp>
          <p:nvSpPr>
            <p:cNvPr id="59" name="Right Arrow 58"/>
            <p:cNvSpPr/>
            <p:nvPr/>
          </p:nvSpPr>
          <p:spPr>
            <a:xfrm>
              <a:off x="2309786" y="6120922"/>
              <a:ext cx="214314" cy="1428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TextBox 59"/>
            <p:cNvSpPr txBox="1"/>
            <p:nvPr/>
          </p:nvSpPr>
          <p:spPr>
            <a:xfrm>
              <a:off x="809588" y="1072966"/>
              <a:ext cx="1714512" cy="261610"/>
            </a:xfrm>
            <a:prstGeom prst="rect">
              <a:avLst/>
            </a:prstGeom>
            <a:noFill/>
          </p:spPr>
          <p:txBody>
            <a:bodyPr wrap="square" rtlCol="0">
              <a:spAutoFit/>
            </a:bodyPr>
            <a:lstStyle/>
            <a:p>
              <a:r>
                <a:rPr lang="id-ID" sz="1100" dirty="0"/>
                <a:t>Departemen-departemen</a:t>
              </a:r>
            </a:p>
          </p:txBody>
        </p:sp>
        <p:pic>
          <p:nvPicPr>
            <p:cNvPr id="3" name="Picture 2">
              <a:extLst>
                <a:ext uri="{FF2B5EF4-FFF2-40B4-BE49-F238E27FC236}">
                  <a16:creationId xmlns:a16="http://schemas.microsoft.com/office/drawing/2014/main" id="{02924031-9310-4710-8D14-365610DEB8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6430" y="5079012"/>
              <a:ext cx="1650657" cy="890587"/>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00AF042-0E8A-4992-9742-32960A362097}"/>
              </a:ext>
            </a:extLst>
          </p:cNvPr>
          <p:cNvSpPr/>
          <p:nvPr/>
        </p:nvSpPr>
        <p:spPr>
          <a:xfrm>
            <a:off x="0" y="137376"/>
            <a:ext cx="12192000" cy="434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27" name="Picture 3"/>
          <p:cNvPicPr>
            <a:picLocks noChangeAspect="1" noChangeArrowheads="1"/>
          </p:cNvPicPr>
          <p:nvPr/>
        </p:nvPicPr>
        <p:blipFill>
          <a:blip r:embed="rId2" cstate="print"/>
          <a:srcRect/>
          <a:stretch>
            <a:fillRect/>
          </a:stretch>
        </p:blipFill>
        <p:spPr bwMode="auto">
          <a:xfrm>
            <a:off x="4667240" y="1523987"/>
            <a:ext cx="3143272" cy="1619261"/>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lum bright="20000"/>
          </a:blip>
          <a:srcRect/>
          <a:stretch>
            <a:fillRect/>
          </a:stretch>
        </p:blipFill>
        <p:spPr bwMode="auto">
          <a:xfrm>
            <a:off x="285710" y="5429264"/>
            <a:ext cx="2162783" cy="1238235"/>
          </a:xfrm>
          <a:prstGeom prst="rect">
            <a:avLst/>
          </a:prstGeom>
          <a:noFill/>
          <a:ln w="9525">
            <a:noFill/>
            <a:miter lim="800000"/>
            <a:headEnd/>
            <a:tailEnd/>
          </a:ln>
          <a:effectLst/>
        </p:spPr>
      </p:pic>
      <p:grpSp>
        <p:nvGrpSpPr>
          <p:cNvPr id="16" name="Group 15"/>
          <p:cNvGrpSpPr/>
          <p:nvPr/>
        </p:nvGrpSpPr>
        <p:grpSpPr>
          <a:xfrm>
            <a:off x="190459" y="952483"/>
            <a:ext cx="4762533" cy="4275659"/>
            <a:chOff x="142844" y="714362"/>
            <a:chExt cx="3571900" cy="3206744"/>
          </a:xfrm>
        </p:grpSpPr>
        <p:pic>
          <p:nvPicPr>
            <p:cNvPr id="1029" name="Picture 5"/>
            <p:cNvPicPr>
              <a:picLocks noChangeAspect="1" noChangeArrowheads="1"/>
            </p:cNvPicPr>
            <p:nvPr/>
          </p:nvPicPr>
          <p:blipFill>
            <a:blip r:embed="rId4" cstate="print"/>
            <a:srcRect/>
            <a:stretch>
              <a:fillRect/>
            </a:stretch>
          </p:blipFill>
          <p:spPr bwMode="auto">
            <a:xfrm>
              <a:off x="1285852" y="1714494"/>
              <a:ext cx="1357322" cy="1357322"/>
            </a:xfrm>
            <a:prstGeom prst="ellipse">
              <a:avLst/>
            </a:prstGeom>
            <a:ln>
              <a:noFill/>
            </a:ln>
            <a:effectLst>
              <a:softEdge rad="112500"/>
            </a:effectLst>
          </p:spPr>
        </p:pic>
        <p:graphicFrame>
          <p:nvGraphicFramePr>
            <p:cNvPr id="9" name="Diagram 8"/>
            <p:cNvGraphicFramePr/>
            <p:nvPr/>
          </p:nvGraphicFramePr>
          <p:xfrm>
            <a:off x="142844" y="714362"/>
            <a:ext cx="3571900" cy="32067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
        <p:nvSpPr>
          <p:cNvPr id="11" name="TextBox 10"/>
          <p:cNvSpPr txBox="1"/>
          <p:nvPr/>
        </p:nvSpPr>
        <p:spPr>
          <a:xfrm>
            <a:off x="0" y="137377"/>
            <a:ext cx="8001014" cy="461665"/>
          </a:xfrm>
          <a:prstGeom prst="rect">
            <a:avLst/>
          </a:prstGeom>
          <a:solidFill>
            <a:srgbClr val="002060"/>
          </a:solidFill>
        </p:spPr>
        <p:txBody>
          <a:bodyPr wrap="square" rtlCol="0">
            <a:spAutoFit/>
          </a:bodyPr>
          <a:lstStyle/>
          <a:p>
            <a:pPr defTabSz="1219170"/>
            <a:r>
              <a:rPr lang="id-ID" sz="2400" b="1" dirty="0">
                <a:solidFill>
                  <a:prstClr val="white"/>
                </a:solidFill>
                <a:latin typeface="Arial" panose="020B0604020202020204" pitchFamily="34" charset="0"/>
                <a:cs typeface="Arial" panose="020B0604020202020204" pitchFamily="34" charset="0"/>
              </a:rPr>
              <a:t>Penetapan, Monitoring </a:t>
            </a:r>
            <a:r>
              <a:rPr lang="en-US" sz="2400" b="1" dirty="0">
                <a:solidFill>
                  <a:prstClr val="white"/>
                </a:solidFill>
                <a:latin typeface="Arial" panose="020B0604020202020204" pitchFamily="34" charset="0"/>
                <a:cs typeface="Arial" panose="020B0604020202020204" pitchFamily="34" charset="0"/>
              </a:rPr>
              <a:t>d</a:t>
            </a:r>
            <a:r>
              <a:rPr lang="id-ID" sz="2400" b="1" dirty="0">
                <a:solidFill>
                  <a:prstClr val="white"/>
                </a:solidFill>
                <a:latin typeface="Arial" panose="020B0604020202020204" pitchFamily="34" charset="0"/>
                <a:cs typeface="Arial" panose="020B0604020202020204" pitchFamily="34" charset="0"/>
              </a:rPr>
              <a:t>an Evaluasi Kinerja</a:t>
            </a:r>
            <a:r>
              <a:rPr lang="en-US" sz="2400" b="1" dirty="0">
                <a:solidFill>
                  <a:prstClr val="white"/>
                </a:solidFill>
                <a:latin typeface="Arial" panose="020B0604020202020204" pitchFamily="34" charset="0"/>
                <a:cs typeface="Arial" panose="020B0604020202020204" pitchFamily="34" charset="0"/>
              </a:rPr>
              <a:t> (PDCA)</a:t>
            </a:r>
            <a:r>
              <a:rPr lang="id-ID" sz="2400" b="1" dirty="0">
                <a:solidFill>
                  <a:prstClr val="white"/>
                </a:solidFill>
                <a:latin typeface="Arial" panose="020B0604020202020204" pitchFamily="34" charset="0"/>
                <a:cs typeface="Arial" panose="020B0604020202020204" pitchFamily="34" charset="0"/>
              </a:rPr>
              <a:t> </a:t>
            </a:r>
          </a:p>
        </p:txBody>
      </p:sp>
      <p:grpSp>
        <p:nvGrpSpPr>
          <p:cNvPr id="15" name="Group 14"/>
          <p:cNvGrpSpPr/>
          <p:nvPr/>
        </p:nvGrpSpPr>
        <p:grpSpPr>
          <a:xfrm>
            <a:off x="8096264" y="3238499"/>
            <a:ext cx="4095736" cy="3471339"/>
            <a:chOff x="6072198" y="2428874"/>
            <a:chExt cx="3071802" cy="2603504"/>
          </a:xfrm>
        </p:grpSpPr>
        <p:graphicFrame>
          <p:nvGraphicFramePr>
            <p:cNvPr id="12" name="Diagram 11"/>
            <p:cNvGraphicFramePr/>
            <p:nvPr/>
          </p:nvGraphicFramePr>
          <p:xfrm>
            <a:off x="6072198" y="2428874"/>
            <a:ext cx="2905124" cy="26035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extBox 12"/>
            <p:cNvSpPr txBox="1"/>
            <p:nvPr/>
          </p:nvSpPr>
          <p:spPr>
            <a:xfrm>
              <a:off x="6357950" y="4357700"/>
              <a:ext cx="1000132" cy="346249"/>
            </a:xfrm>
            <a:prstGeom prst="rect">
              <a:avLst/>
            </a:prstGeom>
            <a:noFill/>
          </p:spPr>
          <p:txBody>
            <a:bodyPr wrap="square" rtlCol="0">
              <a:spAutoFit/>
            </a:bodyPr>
            <a:lstStyle/>
            <a:p>
              <a:pPr algn="r" defTabSz="1219170"/>
              <a:r>
                <a:rPr lang="id-ID" sz="1200" b="1" dirty="0">
                  <a:solidFill>
                    <a:prstClr val="black"/>
                  </a:solidFill>
                  <a:latin typeface="Calibri"/>
                </a:rPr>
                <a:t>SISTEM RENSTRA UNDIP</a:t>
              </a:r>
            </a:p>
          </p:txBody>
        </p:sp>
        <p:sp>
          <p:nvSpPr>
            <p:cNvPr id="14" name="TextBox 13"/>
            <p:cNvSpPr txBox="1"/>
            <p:nvPr/>
          </p:nvSpPr>
          <p:spPr>
            <a:xfrm>
              <a:off x="8143868" y="2786064"/>
              <a:ext cx="1000132" cy="346249"/>
            </a:xfrm>
            <a:prstGeom prst="rect">
              <a:avLst/>
            </a:prstGeom>
            <a:noFill/>
          </p:spPr>
          <p:txBody>
            <a:bodyPr wrap="square" rtlCol="0">
              <a:spAutoFit/>
            </a:bodyPr>
            <a:lstStyle/>
            <a:p>
              <a:pPr defTabSz="1219170"/>
              <a:r>
                <a:rPr lang="id-ID" sz="1200" b="1" dirty="0">
                  <a:solidFill>
                    <a:prstClr val="black"/>
                  </a:solidFill>
                  <a:latin typeface="Calibri"/>
                </a:rPr>
                <a:t>SISTEM SI-IKU</a:t>
              </a:r>
            </a:p>
            <a:p>
              <a:pPr defTabSz="1219170"/>
              <a:r>
                <a:rPr lang="id-ID" sz="1200" b="1" dirty="0">
                  <a:solidFill>
                    <a:prstClr val="black"/>
                  </a:solidFill>
                  <a:latin typeface="Calibri"/>
                </a:rPr>
                <a:t>FT UNDIP</a:t>
              </a:r>
            </a:p>
          </p:txBody>
        </p:sp>
      </p:grpSp>
      <p:pic>
        <p:nvPicPr>
          <p:cNvPr id="1031" name="Picture 7"/>
          <p:cNvPicPr>
            <a:picLocks noChangeAspect="1" noChangeArrowheads="1"/>
          </p:cNvPicPr>
          <p:nvPr/>
        </p:nvPicPr>
        <p:blipFill>
          <a:blip r:embed="rId15" cstate="print"/>
          <a:srcRect/>
          <a:stretch>
            <a:fillRect/>
          </a:stretch>
        </p:blipFill>
        <p:spPr bwMode="auto">
          <a:xfrm>
            <a:off x="2571727" y="5429264"/>
            <a:ext cx="1547824" cy="1238259"/>
          </a:xfrm>
          <a:prstGeom prst="rect">
            <a:avLst/>
          </a:prstGeom>
          <a:noFill/>
          <a:ln w="9525">
            <a:noFill/>
            <a:miter lim="800000"/>
            <a:headEnd/>
            <a:tailEnd/>
          </a:ln>
          <a:effectLst/>
        </p:spPr>
      </p:pic>
      <p:pic>
        <p:nvPicPr>
          <p:cNvPr id="1032" name="Picture 8"/>
          <p:cNvPicPr>
            <a:picLocks noChangeAspect="1" noChangeArrowheads="1"/>
          </p:cNvPicPr>
          <p:nvPr/>
        </p:nvPicPr>
        <p:blipFill>
          <a:blip r:embed="rId16" cstate="print"/>
          <a:srcRect/>
          <a:stretch>
            <a:fillRect/>
          </a:stretch>
        </p:blipFill>
        <p:spPr bwMode="auto">
          <a:xfrm>
            <a:off x="8001014" y="1075885"/>
            <a:ext cx="1905013" cy="2366835"/>
          </a:xfrm>
          <a:prstGeom prst="rect">
            <a:avLst/>
          </a:prstGeom>
          <a:noFill/>
          <a:ln w="9525">
            <a:noFill/>
            <a:miter lim="800000"/>
            <a:headEnd/>
            <a:tailEnd/>
          </a:ln>
          <a:effectLst/>
        </p:spPr>
      </p:pic>
      <p:sp>
        <p:nvSpPr>
          <p:cNvPr id="19" name="TextBox 18"/>
          <p:cNvSpPr txBox="1"/>
          <p:nvPr/>
        </p:nvSpPr>
        <p:spPr>
          <a:xfrm>
            <a:off x="4667240" y="2857497"/>
            <a:ext cx="3143272" cy="297454"/>
          </a:xfrm>
          <a:prstGeom prst="rect">
            <a:avLst/>
          </a:prstGeom>
          <a:solidFill>
            <a:srgbClr val="FFFF00"/>
          </a:solidFill>
        </p:spPr>
        <p:txBody>
          <a:bodyPr wrap="square" rtlCol="0">
            <a:spAutoFit/>
          </a:bodyPr>
          <a:lstStyle/>
          <a:p>
            <a:pPr defTabSz="1219170"/>
            <a:r>
              <a:rPr lang="id-ID" sz="1333" dirty="0">
                <a:solidFill>
                  <a:prstClr val="black"/>
                </a:solidFill>
                <a:latin typeface="Calibri"/>
              </a:rPr>
              <a:t>https://perencanaan.undip.ac.id/renstra/</a:t>
            </a:r>
          </a:p>
        </p:txBody>
      </p:sp>
      <p:sp>
        <p:nvSpPr>
          <p:cNvPr id="20" name="TextBox 19"/>
          <p:cNvSpPr txBox="1"/>
          <p:nvPr/>
        </p:nvSpPr>
        <p:spPr>
          <a:xfrm>
            <a:off x="8286765" y="6216118"/>
            <a:ext cx="1524011" cy="420564"/>
          </a:xfrm>
          <a:prstGeom prst="rect">
            <a:avLst/>
          </a:prstGeom>
          <a:noFill/>
        </p:spPr>
        <p:txBody>
          <a:bodyPr wrap="square" rtlCol="0">
            <a:spAutoFit/>
          </a:bodyPr>
          <a:lstStyle/>
          <a:p>
            <a:pPr algn="r" defTabSz="1219170"/>
            <a:r>
              <a:rPr lang="id-ID" sz="2133" b="1" dirty="0">
                <a:solidFill>
                  <a:prstClr val="black"/>
                </a:solidFill>
                <a:latin typeface="Calibri"/>
              </a:rPr>
              <a:t>RAKERTA</a:t>
            </a:r>
          </a:p>
        </p:txBody>
      </p:sp>
      <p:sp>
        <p:nvSpPr>
          <p:cNvPr id="21" name="TextBox 20"/>
          <p:cNvSpPr txBox="1"/>
          <p:nvPr/>
        </p:nvSpPr>
        <p:spPr>
          <a:xfrm>
            <a:off x="10858533" y="4120603"/>
            <a:ext cx="1524011" cy="420564"/>
          </a:xfrm>
          <a:prstGeom prst="rect">
            <a:avLst/>
          </a:prstGeom>
          <a:noFill/>
        </p:spPr>
        <p:txBody>
          <a:bodyPr wrap="square" rtlCol="0">
            <a:spAutoFit/>
          </a:bodyPr>
          <a:lstStyle/>
          <a:p>
            <a:pPr defTabSz="1219170"/>
            <a:r>
              <a:rPr lang="id-ID" sz="2133" b="1" dirty="0">
                <a:solidFill>
                  <a:prstClr val="black"/>
                </a:solidFill>
                <a:latin typeface="Calibri"/>
              </a:rPr>
              <a:t>RKF</a:t>
            </a:r>
          </a:p>
        </p:txBody>
      </p:sp>
      <p:sp>
        <p:nvSpPr>
          <p:cNvPr id="22" name="TextBox 21"/>
          <p:cNvSpPr txBox="1"/>
          <p:nvPr/>
        </p:nvSpPr>
        <p:spPr>
          <a:xfrm>
            <a:off x="4667240" y="1047734"/>
            <a:ext cx="3143272" cy="502573"/>
          </a:xfrm>
          <a:prstGeom prst="rect">
            <a:avLst/>
          </a:prstGeom>
          <a:solidFill>
            <a:schemeClr val="bg1">
              <a:lumMod val="95000"/>
            </a:schemeClr>
          </a:solidFill>
        </p:spPr>
        <p:txBody>
          <a:bodyPr wrap="square" rtlCol="0">
            <a:spAutoFit/>
          </a:bodyPr>
          <a:lstStyle/>
          <a:p>
            <a:pPr algn="ctr" defTabSz="1219170"/>
            <a:r>
              <a:rPr lang="id-ID" sz="1333" b="1" dirty="0">
                <a:solidFill>
                  <a:prstClr val="black"/>
                </a:solidFill>
                <a:latin typeface="Calibri"/>
              </a:rPr>
              <a:t>Penetapan dan Monitoring </a:t>
            </a:r>
          </a:p>
          <a:p>
            <a:pPr algn="ctr" defTabSz="1219170"/>
            <a:r>
              <a:rPr lang="id-ID" sz="1333" b="1" dirty="0">
                <a:solidFill>
                  <a:prstClr val="black"/>
                </a:solidFill>
                <a:latin typeface="Calibri"/>
              </a:rPr>
              <a:t>Tingkat Universitas</a:t>
            </a:r>
          </a:p>
        </p:txBody>
      </p:sp>
      <p:pic>
        <p:nvPicPr>
          <p:cNvPr id="1033" name="Picture 9"/>
          <p:cNvPicPr>
            <a:picLocks noChangeAspect="1" noChangeArrowheads="1"/>
          </p:cNvPicPr>
          <p:nvPr/>
        </p:nvPicPr>
        <p:blipFill>
          <a:blip r:embed="rId17" cstate="print"/>
          <a:srcRect/>
          <a:stretch>
            <a:fillRect/>
          </a:stretch>
        </p:blipFill>
        <p:spPr bwMode="auto">
          <a:xfrm>
            <a:off x="4667241" y="3905253"/>
            <a:ext cx="3006457" cy="2381267"/>
          </a:xfrm>
          <a:prstGeom prst="rect">
            <a:avLst/>
          </a:prstGeom>
          <a:noFill/>
          <a:ln w="9525">
            <a:noFill/>
            <a:miter lim="800000"/>
            <a:headEnd/>
            <a:tailEnd/>
          </a:ln>
          <a:effectLst/>
        </p:spPr>
      </p:pic>
      <p:sp>
        <p:nvSpPr>
          <p:cNvPr id="24" name="TextBox 23"/>
          <p:cNvSpPr txBox="1"/>
          <p:nvPr/>
        </p:nvSpPr>
        <p:spPr>
          <a:xfrm>
            <a:off x="4667240" y="3714753"/>
            <a:ext cx="3143272" cy="502573"/>
          </a:xfrm>
          <a:prstGeom prst="rect">
            <a:avLst/>
          </a:prstGeom>
          <a:solidFill>
            <a:schemeClr val="bg1">
              <a:lumMod val="95000"/>
            </a:schemeClr>
          </a:solidFill>
        </p:spPr>
        <p:txBody>
          <a:bodyPr wrap="square" rtlCol="0">
            <a:spAutoFit/>
          </a:bodyPr>
          <a:lstStyle/>
          <a:p>
            <a:pPr algn="ctr" defTabSz="1219170"/>
            <a:r>
              <a:rPr lang="id-ID" sz="1333" b="1" dirty="0">
                <a:solidFill>
                  <a:prstClr val="black"/>
                </a:solidFill>
                <a:latin typeface="Calibri"/>
              </a:rPr>
              <a:t>Penetapan dan Monitoring </a:t>
            </a:r>
          </a:p>
          <a:p>
            <a:pPr algn="ctr" defTabSz="1219170"/>
            <a:r>
              <a:rPr lang="id-ID" sz="1333" b="1" dirty="0">
                <a:solidFill>
                  <a:prstClr val="black"/>
                </a:solidFill>
                <a:latin typeface="Calibri"/>
              </a:rPr>
              <a:t>Tingkat Fakultas Teknik </a:t>
            </a:r>
          </a:p>
        </p:txBody>
      </p:sp>
      <p:sp>
        <p:nvSpPr>
          <p:cNvPr id="25" name="TextBox 24"/>
          <p:cNvSpPr txBox="1"/>
          <p:nvPr/>
        </p:nvSpPr>
        <p:spPr>
          <a:xfrm>
            <a:off x="4667240" y="6000769"/>
            <a:ext cx="3048021" cy="297454"/>
          </a:xfrm>
          <a:prstGeom prst="rect">
            <a:avLst/>
          </a:prstGeom>
          <a:solidFill>
            <a:srgbClr val="FFFF00"/>
          </a:solidFill>
        </p:spPr>
        <p:txBody>
          <a:bodyPr wrap="square" rtlCol="0">
            <a:spAutoFit/>
          </a:bodyPr>
          <a:lstStyle/>
          <a:p>
            <a:pPr algn="ctr" defTabSz="1219170"/>
            <a:r>
              <a:rPr lang="id-ID" sz="1333" dirty="0">
                <a:solidFill>
                  <a:prstClr val="black"/>
                </a:solidFill>
                <a:latin typeface="Calibri"/>
              </a:rPr>
              <a:t>http://file-ft.undip.ac.id/iku/login</a:t>
            </a:r>
          </a:p>
        </p:txBody>
      </p:sp>
      <p:sp>
        <p:nvSpPr>
          <p:cNvPr id="26" name="Down Arrow 25"/>
          <p:cNvSpPr/>
          <p:nvPr/>
        </p:nvSpPr>
        <p:spPr>
          <a:xfrm>
            <a:off x="6000750" y="3238499"/>
            <a:ext cx="476253" cy="476253"/>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id-ID" sz="2400">
              <a:solidFill>
                <a:prstClr val="white"/>
              </a:solidFill>
              <a:latin typeface="Calibri"/>
            </a:endParaRPr>
          </a:p>
        </p:txBody>
      </p:sp>
      <p:pic>
        <p:nvPicPr>
          <p:cNvPr id="1034" name="Picture 10"/>
          <p:cNvPicPr>
            <a:picLocks noChangeAspect="1" noChangeArrowheads="1"/>
          </p:cNvPicPr>
          <p:nvPr/>
        </p:nvPicPr>
        <p:blipFill>
          <a:blip r:embed="rId18" cstate="print"/>
          <a:srcRect/>
          <a:stretch>
            <a:fillRect/>
          </a:stretch>
        </p:blipFill>
        <p:spPr bwMode="auto">
          <a:xfrm>
            <a:off x="10001277" y="1171137"/>
            <a:ext cx="1905056" cy="2257079"/>
          </a:xfrm>
          <a:prstGeom prst="rect">
            <a:avLst/>
          </a:prstGeom>
          <a:noFill/>
          <a:ln w="9525">
            <a:noFill/>
            <a:miter lim="800000"/>
            <a:headEnd/>
            <a:tailEnd/>
          </a:ln>
          <a:effectLst/>
        </p:spPr>
      </p:pic>
      <p:sp>
        <p:nvSpPr>
          <p:cNvPr id="28" name="TextBox 27"/>
          <p:cNvSpPr txBox="1"/>
          <p:nvPr/>
        </p:nvSpPr>
        <p:spPr>
          <a:xfrm>
            <a:off x="8001014" y="599633"/>
            <a:ext cx="1905013" cy="502573"/>
          </a:xfrm>
          <a:prstGeom prst="rect">
            <a:avLst/>
          </a:prstGeom>
          <a:solidFill>
            <a:srgbClr val="FFFF00"/>
          </a:solidFill>
        </p:spPr>
        <p:txBody>
          <a:bodyPr wrap="square" rtlCol="0">
            <a:spAutoFit/>
          </a:bodyPr>
          <a:lstStyle/>
          <a:p>
            <a:pPr algn="ctr" defTabSz="1219170"/>
            <a:r>
              <a:rPr lang="id-ID" sz="1333" b="1" dirty="0">
                <a:solidFill>
                  <a:prstClr val="black"/>
                </a:solidFill>
                <a:latin typeface="Calibri"/>
              </a:rPr>
              <a:t>Kontrak Kinerja </a:t>
            </a:r>
          </a:p>
          <a:p>
            <a:pPr algn="ctr" defTabSz="1219170"/>
            <a:r>
              <a:rPr lang="id-ID" sz="1333" b="1" dirty="0">
                <a:solidFill>
                  <a:prstClr val="black"/>
                </a:solidFill>
                <a:latin typeface="Calibri"/>
              </a:rPr>
              <a:t>Dekan - Rektor</a:t>
            </a:r>
          </a:p>
        </p:txBody>
      </p:sp>
      <p:sp>
        <p:nvSpPr>
          <p:cNvPr id="29" name="TextBox 28"/>
          <p:cNvSpPr txBox="1"/>
          <p:nvPr/>
        </p:nvSpPr>
        <p:spPr>
          <a:xfrm>
            <a:off x="10001278" y="599633"/>
            <a:ext cx="1905013" cy="502573"/>
          </a:xfrm>
          <a:prstGeom prst="rect">
            <a:avLst/>
          </a:prstGeom>
          <a:solidFill>
            <a:srgbClr val="FFFF00"/>
          </a:solidFill>
        </p:spPr>
        <p:txBody>
          <a:bodyPr wrap="square" rtlCol="0">
            <a:spAutoFit/>
          </a:bodyPr>
          <a:lstStyle/>
          <a:p>
            <a:pPr algn="ctr" defTabSz="1219170"/>
            <a:r>
              <a:rPr lang="id-ID" sz="1333" b="1" dirty="0">
                <a:solidFill>
                  <a:prstClr val="black"/>
                </a:solidFill>
                <a:latin typeface="Calibri"/>
              </a:rPr>
              <a:t>Kontrak Kinerja </a:t>
            </a:r>
          </a:p>
          <a:p>
            <a:pPr algn="ctr" defTabSz="1219170"/>
            <a:r>
              <a:rPr lang="id-ID" sz="1333" b="1" dirty="0">
                <a:solidFill>
                  <a:prstClr val="black"/>
                </a:solidFill>
                <a:latin typeface="Calibri"/>
              </a:rPr>
              <a:t>Dekan - Kadep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066BC1-FA9B-4AA8-AFB1-AA2F2139C541}"/>
              </a:ext>
            </a:extLst>
          </p:cNvPr>
          <p:cNvSpPr/>
          <p:nvPr/>
        </p:nvSpPr>
        <p:spPr>
          <a:xfrm>
            <a:off x="5925214" y="199862"/>
            <a:ext cx="170786" cy="51475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itle 1">
            <a:extLst>
              <a:ext uri="{FF2B5EF4-FFF2-40B4-BE49-F238E27FC236}">
                <a16:creationId xmlns:a16="http://schemas.microsoft.com/office/drawing/2014/main" id="{B4D9F077-6CC5-49B4-8D0E-2F91BC141F78}"/>
              </a:ext>
            </a:extLst>
          </p:cNvPr>
          <p:cNvSpPr txBox="1">
            <a:spLocks/>
          </p:cNvSpPr>
          <p:nvPr/>
        </p:nvSpPr>
        <p:spPr>
          <a:xfrm>
            <a:off x="0" y="199862"/>
            <a:ext cx="5839326" cy="809506"/>
          </a:xfrm>
          <a:prstGeom prst="rect">
            <a:avLst/>
          </a:prstGeom>
          <a:solidFill>
            <a:schemeClr val="accent5">
              <a:lumMod val="50000"/>
            </a:schemeClr>
          </a:solidFill>
          <a:scene3d>
            <a:camera prst="orthographicFront"/>
            <a:lightRig rig="threePt" dir="t"/>
          </a:scene3d>
          <a:sp3d>
            <a:bevelT/>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KOMITMEN</a:t>
            </a:r>
          </a:p>
        </p:txBody>
      </p:sp>
      <p:graphicFrame>
        <p:nvGraphicFramePr>
          <p:cNvPr id="18" name="Content Placeholder 3">
            <a:extLst>
              <a:ext uri="{FF2B5EF4-FFF2-40B4-BE49-F238E27FC236}">
                <a16:creationId xmlns:a16="http://schemas.microsoft.com/office/drawing/2014/main" id="{AA7C7EB8-865F-48B9-B09E-B40EF6A24476}"/>
              </a:ext>
            </a:extLst>
          </p:cNvPr>
          <p:cNvGraphicFramePr>
            <a:graphicFrameLocks/>
          </p:cNvGraphicFramePr>
          <p:nvPr>
            <p:extLst>
              <p:ext uri="{D42A27DB-BD31-4B8C-83A1-F6EECF244321}">
                <p14:modId xmlns:p14="http://schemas.microsoft.com/office/powerpoint/2010/main" val="1886623949"/>
              </p:ext>
            </p:extLst>
          </p:nvPr>
        </p:nvGraphicFramePr>
        <p:xfrm>
          <a:off x="6754691" y="978970"/>
          <a:ext cx="5035296" cy="4368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18">
            <a:extLst>
              <a:ext uri="{FF2B5EF4-FFF2-40B4-BE49-F238E27FC236}">
                <a16:creationId xmlns:a16="http://schemas.microsoft.com/office/drawing/2014/main" id="{9872543C-B8D7-402A-B09A-6A9813F1C183}"/>
              </a:ext>
            </a:extLst>
          </p:cNvPr>
          <p:cNvPicPr>
            <a:picLocks noChangeAspect="1"/>
          </p:cNvPicPr>
          <p:nvPr/>
        </p:nvPicPr>
        <p:blipFill>
          <a:blip r:embed="rId7"/>
          <a:stretch>
            <a:fillRect/>
          </a:stretch>
        </p:blipFill>
        <p:spPr>
          <a:xfrm>
            <a:off x="9991408" y="5426583"/>
            <a:ext cx="2200592" cy="1401613"/>
          </a:xfrm>
          <a:prstGeom prst="rect">
            <a:avLst/>
          </a:prstGeom>
        </p:spPr>
      </p:pic>
      <p:sp>
        <p:nvSpPr>
          <p:cNvPr id="22" name="Title 1">
            <a:extLst>
              <a:ext uri="{FF2B5EF4-FFF2-40B4-BE49-F238E27FC236}">
                <a16:creationId xmlns:a16="http://schemas.microsoft.com/office/drawing/2014/main" id="{72D16882-2D5B-4711-A9EC-AEE041DF4E7A}"/>
              </a:ext>
            </a:extLst>
          </p:cNvPr>
          <p:cNvSpPr txBox="1">
            <a:spLocks/>
          </p:cNvSpPr>
          <p:nvPr/>
        </p:nvSpPr>
        <p:spPr>
          <a:xfrm>
            <a:off x="6352676" y="199862"/>
            <a:ext cx="5839326" cy="809506"/>
          </a:xfrm>
          <a:prstGeom prst="rect">
            <a:avLst/>
          </a:prstGeom>
          <a:solidFill>
            <a:schemeClr val="accent5">
              <a:lumMod val="50000"/>
            </a:schemeClr>
          </a:solidFill>
          <a:scene3d>
            <a:camera prst="orthographicFront"/>
            <a:lightRig rig="threePt" dir="t"/>
          </a:scene3d>
          <a:sp3d>
            <a:bevelT/>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3600" b="1" dirty="0">
                <a:solidFill>
                  <a:schemeClr val="bg1"/>
                </a:solidFill>
                <a:latin typeface="Arial" panose="020B0604020202020204" pitchFamily="34" charset="0"/>
                <a:cs typeface="Arial" panose="020B0604020202020204" pitchFamily="34" charset="0"/>
              </a:rPr>
              <a:t>LAYANAN</a:t>
            </a:r>
          </a:p>
        </p:txBody>
      </p:sp>
      <p:pic>
        <p:nvPicPr>
          <p:cNvPr id="3" name="Picture 2">
            <a:extLst>
              <a:ext uri="{FF2B5EF4-FFF2-40B4-BE49-F238E27FC236}">
                <a16:creationId xmlns:a16="http://schemas.microsoft.com/office/drawing/2014/main" id="{74AC87FC-D8ED-44F4-8B34-A322B28666E0}"/>
              </a:ext>
            </a:extLst>
          </p:cNvPr>
          <p:cNvPicPr>
            <a:picLocks noChangeAspect="1"/>
          </p:cNvPicPr>
          <p:nvPr/>
        </p:nvPicPr>
        <p:blipFill rotWithShape="1">
          <a:blip r:embed="rId8"/>
          <a:srcRect l="26250" t="17370" r="26814" b="26439"/>
          <a:stretch/>
        </p:blipFill>
        <p:spPr>
          <a:xfrm>
            <a:off x="2260372" y="5531007"/>
            <a:ext cx="1927238" cy="1297189"/>
          </a:xfrm>
          <a:prstGeom prst="rect">
            <a:avLst/>
          </a:prstGeom>
        </p:spPr>
      </p:pic>
      <p:pic>
        <p:nvPicPr>
          <p:cNvPr id="4" name="Picture 3">
            <a:extLst>
              <a:ext uri="{FF2B5EF4-FFF2-40B4-BE49-F238E27FC236}">
                <a16:creationId xmlns:a16="http://schemas.microsoft.com/office/drawing/2014/main" id="{6A50801B-6096-4696-B161-F018E68AA523}"/>
              </a:ext>
            </a:extLst>
          </p:cNvPr>
          <p:cNvPicPr>
            <a:picLocks noChangeAspect="1"/>
          </p:cNvPicPr>
          <p:nvPr/>
        </p:nvPicPr>
        <p:blipFill rotWithShape="1">
          <a:blip r:embed="rId9"/>
          <a:srcRect l="35686" t="29883" r="35282" b="38274"/>
          <a:stretch/>
        </p:blipFill>
        <p:spPr>
          <a:xfrm>
            <a:off x="-12516" y="5456387"/>
            <a:ext cx="2272888" cy="1401614"/>
          </a:xfrm>
          <a:prstGeom prst="rect">
            <a:avLst/>
          </a:prstGeom>
        </p:spPr>
      </p:pic>
      <p:pic>
        <p:nvPicPr>
          <p:cNvPr id="5" name="Picture 4">
            <a:extLst>
              <a:ext uri="{FF2B5EF4-FFF2-40B4-BE49-F238E27FC236}">
                <a16:creationId xmlns:a16="http://schemas.microsoft.com/office/drawing/2014/main" id="{083653E9-10D9-4B75-A39D-D500E59AC092}"/>
              </a:ext>
            </a:extLst>
          </p:cNvPr>
          <p:cNvPicPr>
            <a:picLocks noChangeAspect="1"/>
          </p:cNvPicPr>
          <p:nvPr/>
        </p:nvPicPr>
        <p:blipFill rotWithShape="1">
          <a:blip r:embed="rId10"/>
          <a:srcRect l="37500" t="28161" r="37459" b="35692"/>
          <a:stretch/>
        </p:blipFill>
        <p:spPr>
          <a:xfrm>
            <a:off x="4018272" y="5491373"/>
            <a:ext cx="1612012" cy="1308300"/>
          </a:xfrm>
          <a:prstGeom prst="rect">
            <a:avLst/>
          </a:prstGeom>
        </p:spPr>
      </p:pic>
      <p:pic>
        <p:nvPicPr>
          <p:cNvPr id="6" name="Picture 5">
            <a:extLst>
              <a:ext uri="{FF2B5EF4-FFF2-40B4-BE49-F238E27FC236}">
                <a16:creationId xmlns:a16="http://schemas.microsoft.com/office/drawing/2014/main" id="{0CCC4B3D-12A3-4A06-AAB2-0B57D7752A09}"/>
              </a:ext>
            </a:extLst>
          </p:cNvPr>
          <p:cNvPicPr>
            <a:picLocks noChangeAspect="1"/>
          </p:cNvPicPr>
          <p:nvPr/>
        </p:nvPicPr>
        <p:blipFill rotWithShape="1">
          <a:blip r:embed="rId11"/>
          <a:srcRect l="41250" t="33971" r="41089" b="43653"/>
          <a:stretch/>
        </p:blipFill>
        <p:spPr>
          <a:xfrm>
            <a:off x="5657581" y="5456386"/>
            <a:ext cx="1967650" cy="1401613"/>
          </a:xfrm>
          <a:prstGeom prst="rect">
            <a:avLst/>
          </a:prstGeom>
        </p:spPr>
      </p:pic>
      <p:pic>
        <p:nvPicPr>
          <p:cNvPr id="7" name="Picture 6">
            <a:extLst>
              <a:ext uri="{FF2B5EF4-FFF2-40B4-BE49-F238E27FC236}">
                <a16:creationId xmlns:a16="http://schemas.microsoft.com/office/drawing/2014/main" id="{9699BBF6-57AB-4459-B61D-6766AFE10618}"/>
              </a:ext>
            </a:extLst>
          </p:cNvPr>
          <p:cNvPicPr>
            <a:picLocks noChangeAspect="1"/>
          </p:cNvPicPr>
          <p:nvPr/>
        </p:nvPicPr>
        <p:blipFill rotWithShape="1">
          <a:blip r:embed="rId12"/>
          <a:srcRect l="28791" t="20416" r="28629" b="30098"/>
          <a:stretch/>
        </p:blipFill>
        <p:spPr>
          <a:xfrm>
            <a:off x="7625231" y="5426583"/>
            <a:ext cx="2145079" cy="1401614"/>
          </a:xfrm>
          <a:prstGeom prst="rect">
            <a:avLst/>
          </a:prstGeom>
        </p:spPr>
      </p:pic>
      <p:graphicFrame>
        <p:nvGraphicFramePr>
          <p:cNvPr id="12" name="Content Placeholder 3">
            <a:extLst>
              <a:ext uri="{FF2B5EF4-FFF2-40B4-BE49-F238E27FC236}">
                <a16:creationId xmlns:a16="http://schemas.microsoft.com/office/drawing/2014/main" id="{4D8E9790-D416-43BE-B31D-58896BCF535A}"/>
              </a:ext>
            </a:extLst>
          </p:cNvPr>
          <p:cNvGraphicFramePr>
            <a:graphicFrameLocks/>
          </p:cNvGraphicFramePr>
          <p:nvPr>
            <p:extLst>
              <p:ext uri="{D42A27DB-BD31-4B8C-83A1-F6EECF244321}">
                <p14:modId xmlns:p14="http://schemas.microsoft.com/office/powerpoint/2010/main" val="501066952"/>
              </p:ext>
            </p:extLst>
          </p:nvPr>
        </p:nvGraphicFramePr>
        <p:xfrm>
          <a:off x="438701" y="835059"/>
          <a:ext cx="5035296" cy="46563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49158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49AD49-56F4-E143-BFCB-9C17F637A67E}"/>
              </a:ext>
            </a:extLst>
          </p:cNvPr>
          <p:cNvSpPr txBox="1">
            <a:spLocks/>
          </p:cNvSpPr>
          <p:nvPr/>
        </p:nvSpPr>
        <p:spPr>
          <a:xfrm>
            <a:off x="7883488" y="172937"/>
            <a:ext cx="3419007" cy="7627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AE2A443C-D384-8147-9B07-09EEDEA0C56A}"/>
              </a:ext>
            </a:extLst>
          </p:cNvPr>
          <p:cNvPicPr>
            <a:picLocks noGrp="1" noChangeAspect="1"/>
          </p:cNvPicPr>
          <p:nvPr>
            <p:ph idx="1"/>
          </p:nvPr>
        </p:nvPicPr>
        <p:blipFill rotWithShape="1">
          <a:blip r:embed="rId2"/>
          <a:srcRect l="6155" r="-178"/>
          <a:stretch/>
        </p:blipFill>
        <p:spPr>
          <a:xfrm>
            <a:off x="3189495" y="1063379"/>
            <a:ext cx="2622361" cy="1717296"/>
          </a:xfrm>
        </p:spPr>
      </p:pic>
      <p:pic>
        <p:nvPicPr>
          <p:cNvPr id="10" name="Picture 9">
            <a:extLst>
              <a:ext uri="{FF2B5EF4-FFF2-40B4-BE49-F238E27FC236}">
                <a16:creationId xmlns:a16="http://schemas.microsoft.com/office/drawing/2014/main" id="{150FD558-54F9-F94F-B99C-E6CEDC4EE188}"/>
              </a:ext>
            </a:extLst>
          </p:cNvPr>
          <p:cNvPicPr>
            <a:picLocks noChangeAspect="1"/>
          </p:cNvPicPr>
          <p:nvPr/>
        </p:nvPicPr>
        <p:blipFill rotWithShape="1">
          <a:blip r:embed="rId3"/>
          <a:srcRect b="9261"/>
          <a:stretch/>
        </p:blipFill>
        <p:spPr>
          <a:xfrm>
            <a:off x="76766" y="3114391"/>
            <a:ext cx="2974849" cy="1662326"/>
          </a:xfrm>
          <a:prstGeom prst="rect">
            <a:avLst/>
          </a:prstGeom>
        </p:spPr>
      </p:pic>
      <p:pic>
        <p:nvPicPr>
          <p:cNvPr id="14" name="Picture 13">
            <a:extLst>
              <a:ext uri="{FF2B5EF4-FFF2-40B4-BE49-F238E27FC236}">
                <a16:creationId xmlns:a16="http://schemas.microsoft.com/office/drawing/2014/main" id="{08F87AA8-C203-4B40-918D-E8326C1BAB94}"/>
              </a:ext>
            </a:extLst>
          </p:cNvPr>
          <p:cNvPicPr>
            <a:picLocks noChangeAspect="1"/>
          </p:cNvPicPr>
          <p:nvPr/>
        </p:nvPicPr>
        <p:blipFill rotWithShape="1">
          <a:blip r:embed="rId4"/>
          <a:srcRect r="14499"/>
          <a:stretch/>
        </p:blipFill>
        <p:spPr>
          <a:xfrm>
            <a:off x="39801" y="1063379"/>
            <a:ext cx="3060630" cy="1844040"/>
          </a:xfrm>
          <a:prstGeom prst="rect">
            <a:avLst/>
          </a:prstGeom>
        </p:spPr>
      </p:pic>
      <p:pic>
        <p:nvPicPr>
          <p:cNvPr id="16" name="Picture 15">
            <a:extLst>
              <a:ext uri="{FF2B5EF4-FFF2-40B4-BE49-F238E27FC236}">
                <a16:creationId xmlns:a16="http://schemas.microsoft.com/office/drawing/2014/main" id="{C083A6E9-82A7-0A4C-8611-81BE2FF68DEA}"/>
              </a:ext>
            </a:extLst>
          </p:cNvPr>
          <p:cNvPicPr>
            <a:picLocks noChangeAspect="1"/>
          </p:cNvPicPr>
          <p:nvPr/>
        </p:nvPicPr>
        <p:blipFill>
          <a:blip r:embed="rId5"/>
          <a:stretch>
            <a:fillRect/>
          </a:stretch>
        </p:blipFill>
        <p:spPr>
          <a:xfrm>
            <a:off x="6352676" y="5192900"/>
            <a:ext cx="2892647" cy="1484265"/>
          </a:xfrm>
          <a:prstGeom prst="rect">
            <a:avLst/>
          </a:prstGeom>
        </p:spPr>
      </p:pic>
      <p:pic>
        <p:nvPicPr>
          <p:cNvPr id="18" name="Picture 17">
            <a:extLst>
              <a:ext uri="{FF2B5EF4-FFF2-40B4-BE49-F238E27FC236}">
                <a16:creationId xmlns:a16="http://schemas.microsoft.com/office/drawing/2014/main" id="{C8EFD73E-3942-E746-8699-C440CF229705}"/>
              </a:ext>
            </a:extLst>
          </p:cNvPr>
          <p:cNvPicPr>
            <a:picLocks noChangeAspect="1"/>
          </p:cNvPicPr>
          <p:nvPr/>
        </p:nvPicPr>
        <p:blipFill>
          <a:blip r:embed="rId6"/>
          <a:stretch>
            <a:fillRect/>
          </a:stretch>
        </p:blipFill>
        <p:spPr>
          <a:xfrm>
            <a:off x="9352403" y="5192901"/>
            <a:ext cx="2789020" cy="1461904"/>
          </a:xfrm>
          <a:prstGeom prst="rect">
            <a:avLst/>
          </a:prstGeom>
        </p:spPr>
      </p:pic>
      <p:sp>
        <p:nvSpPr>
          <p:cNvPr id="21" name="Rectangle 20">
            <a:extLst>
              <a:ext uri="{FF2B5EF4-FFF2-40B4-BE49-F238E27FC236}">
                <a16:creationId xmlns:a16="http://schemas.microsoft.com/office/drawing/2014/main" id="{19059081-CFFF-1345-971C-C3F26F6DFD6C}"/>
              </a:ext>
            </a:extLst>
          </p:cNvPr>
          <p:cNvSpPr/>
          <p:nvPr/>
        </p:nvSpPr>
        <p:spPr>
          <a:xfrm>
            <a:off x="1536455" y="1063379"/>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Website FT</a:t>
            </a:r>
          </a:p>
        </p:txBody>
      </p:sp>
      <p:sp>
        <p:nvSpPr>
          <p:cNvPr id="22" name="Rectangle 21">
            <a:extLst>
              <a:ext uri="{FF2B5EF4-FFF2-40B4-BE49-F238E27FC236}">
                <a16:creationId xmlns:a16="http://schemas.microsoft.com/office/drawing/2014/main" id="{23F70DEF-F92A-BA4E-95CA-7DCD040CC46E}"/>
              </a:ext>
            </a:extLst>
          </p:cNvPr>
          <p:cNvSpPr/>
          <p:nvPr/>
        </p:nvSpPr>
        <p:spPr>
          <a:xfrm>
            <a:off x="1476232" y="3060832"/>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rPr>
              <a:t>Instagram</a:t>
            </a:r>
          </a:p>
        </p:txBody>
      </p:sp>
      <p:sp>
        <p:nvSpPr>
          <p:cNvPr id="23" name="Rectangle 22">
            <a:extLst>
              <a:ext uri="{FF2B5EF4-FFF2-40B4-BE49-F238E27FC236}">
                <a16:creationId xmlns:a16="http://schemas.microsoft.com/office/drawing/2014/main" id="{A57D32E7-89F6-5F49-AA76-D0A77F3DE0E1}"/>
              </a:ext>
            </a:extLst>
          </p:cNvPr>
          <p:cNvSpPr/>
          <p:nvPr/>
        </p:nvSpPr>
        <p:spPr>
          <a:xfrm>
            <a:off x="4248475" y="1054123"/>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tx1"/>
                </a:solidFill>
                <a:effectLst/>
                <a:uLnTx/>
                <a:uFillTx/>
                <a:latin typeface="Calibri" panose="020F0502020204030204"/>
                <a:ea typeface="+mn-ea"/>
                <a:cs typeface="+mn-cs"/>
              </a:rPr>
              <a:t>Youtube</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943BCF-954B-A14D-91A5-239BE4DF3F02}"/>
              </a:ext>
            </a:extLst>
          </p:cNvPr>
          <p:cNvSpPr/>
          <p:nvPr/>
        </p:nvSpPr>
        <p:spPr>
          <a:xfrm>
            <a:off x="10399288" y="6197316"/>
            <a:ext cx="1715946" cy="43720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1"/>
                </a:solidFill>
                <a:effectLst/>
                <a:uLnTx/>
                <a:uFillTx/>
                <a:latin typeface="Calibri" panose="020F0502020204030204"/>
                <a:ea typeface="+mn-ea"/>
                <a:cs typeface="+mn-cs"/>
              </a:rPr>
              <a:t>Apel</a:t>
            </a: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 Tim </a:t>
            </a:r>
            <a:r>
              <a:rPr kumimoji="0" lang="en-US" sz="1600" b="1" i="0" u="none" strike="noStrike" kern="1200" cap="none" spc="0" normalizeH="0" baseline="0" noProof="0" dirty="0" err="1">
                <a:ln>
                  <a:noFill/>
                </a:ln>
                <a:solidFill>
                  <a:schemeClr val="tx1"/>
                </a:solidFill>
                <a:effectLst/>
                <a:uLnTx/>
                <a:uFillTx/>
                <a:latin typeface="Calibri" panose="020F0502020204030204"/>
                <a:ea typeface="+mn-ea"/>
                <a:cs typeface="+mn-cs"/>
              </a:rPr>
              <a:t>Satuan</a:t>
            </a: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schemeClr val="tx1"/>
                </a:solidFill>
                <a:effectLst/>
                <a:uLnTx/>
                <a:uFillTx/>
                <a:latin typeface="Calibri" panose="020F0502020204030204"/>
                <a:ea typeface="+mn-ea"/>
                <a:cs typeface="+mn-cs"/>
              </a:rPr>
              <a:t>Pengamanan</a:t>
            </a:r>
            <a:endPar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CA8C49B-D0BE-E240-B34D-CC045D1B7B5F}"/>
              </a:ext>
            </a:extLst>
          </p:cNvPr>
          <p:cNvSpPr/>
          <p:nvPr/>
        </p:nvSpPr>
        <p:spPr>
          <a:xfrm>
            <a:off x="7506641" y="6191276"/>
            <a:ext cx="1738682" cy="443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1"/>
                </a:solidFill>
                <a:effectLst/>
                <a:uLnTx/>
                <a:uFillTx/>
                <a:latin typeface="Calibri" panose="020F0502020204030204"/>
                <a:ea typeface="+mn-ea"/>
                <a:cs typeface="+mn-cs"/>
              </a:rPr>
              <a:t>Apel</a:t>
            </a: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rPr>
              <a:t>Tim </a:t>
            </a:r>
            <a:r>
              <a:rPr kumimoji="0" lang="en-US" sz="1600" b="1" i="0" u="none" strike="noStrike" kern="1200" cap="none" spc="0" normalizeH="0" baseline="0" noProof="0" dirty="0" err="1">
                <a:ln>
                  <a:noFill/>
                </a:ln>
                <a:solidFill>
                  <a:schemeClr val="tx1"/>
                </a:solidFill>
                <a:effectLst/>
                <a:uLnTx/>
                <a:uFillTx/>
                <a:latin typeface="Calibri" panose="020F0502020204030204"/>
                <a:ea typeface="+mn-ea"/>
                <a:cs typeface="+mn-cs"/>
              </a:rPr>
              <a:t>Kebersihan</a:t>
            </a:r>
            <a:endParaRPr kumimoji="0" lang="en-US" sz="16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EA9298B2-C277-4E41-A8F7-529C740BAC9F}"/>
              </a:ext>
            </a:extLst>
          </p:cNvPr>
          <p:cNvSpPr txBox="1">
            <a:spLocks/>
          </p:cNvSpPr>
          <p:nvPr/>
        </p:nvSpPr>
        <p:spPr>
          <a:xfrm>
            <a:off x="5587" y="109151"/>
            <a:ext cx="5839326" cy="809506"/>
          </a:xfrm>
          <a:prstGeom prst="rect">
            <a:avLst/>
          </a:prstGeom>
          <a:solidFill>
            <a:schemeClr val="accent5">
              <a:lumMod val="50000"/>
            </a:schemeClr>
          </a:solidFill>
          <a:scene3d>
            <a:camera prst="orthographicFront"/>
            <a:lightRig rig="threePt" dir="t"/>
          </a:scene3d>
          <a:sp3d>
            <a:bevelT/>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panose="020B0604020202020204" pitchFamily="34" charset="0"/>
                <a:cs typeface="Arial" panose="020B0604020202020204" pitchFamily="34" charset="0"/>
              </a:rPr>
              <a:t>OPTIMALISASI MEDIA</a:t>
            </a:r>
          </a:p>
        </p:txBody>
      </p:sp>
      <p:sp>
        <p:nvSpPr>
          <p:cNvPr id="32" name="Title 1">
            <a:extLst>
              <a:ext uri="{FF2B5EF4-FFF2-40B4-BE49-F238E27FC236}">
                <a16:creationId xmlns:a16="http://schemas.microsoft.com/office/drawing/2014/main" id="{3D24B1F1-2CE9-4466-81A8-7F0E0B9276DA}"/>
              </a:ext>
            </a:extLst>
          </p:cNvPr>
          <p:cNvSpPr txBox="1">
            <a:spLocks/>
          </p:cNvSpPr>
          <p:nvPr/>
        </p:nvSpPr>
        <p:spPr>
          <a:xfrm>
            <a:off x="6352676" y="109151"/>
            <a:ext cx="5839326" cy="809506"/>
          </a:xfrm>
          <a:prstGeom prst="rect">
            <a:avLst/>
          </a:prstGeom>
          <a:solidFill>
            <a:schemeClr val="accent5">
              <a:lumMod val="50000"/>
            </a:schemeClr>
          </a:solidFill>
          <a:scene3d>
            <a:camera prst="orthographicFront"/>
            <a:lightRig rig="threePt" dir="t"/>
          </a:scene3d>
          <a:sp3d>
            <a:bevelT/>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3600" b="1" dirty="0">
                <a:solidFill>
                  <a:schemeClr val="bg1"/>
                </a:solidFill>
                <a:latin typeface="Arial" panose="020B0604020202020204" pitchFamily="34" charset="0"/>
                <a:cs typeface="Arial" panose="020B0604020202020204" pitchFamily="34" charset="0"/>
              </a:rPr>
              <a:t>PEMBIASAAN</a:t>
            </a:r>
          </a:p>
        </p:txBody>
      </p:sp>
      <p:pic>
        <p:nvPicPr>
          <p:cNvPr id="3" name="Picture 2">
            <a:extLst>
              <a:ext uri="{FF2B5EF4-FFF2-40B4-BE49-F238E27FC236}">
                <a16:creationId xmlns:a16="http://schemas.microsoft.com/office/drawing/2014/main" id="{9E9CC7DB-EE6F-4013-B976-956477173F71}"/>
              </a:ext>
            </a:extLst>
          </p:cNvPr>
          <p:cNvPicPr>
            <a:picLocks noChangeAspect="1"/>
          </p:cNvPicPr>
          <p:nvPr/>
        </p:nvPicPr>
        <p:blipFill rotWithShape="1">
          <a:blip r:embed="rId7"/>
          <a:srcRect l="18358" t="16498" r="19739" b="7007"/>
          <a:stretch/>
        </p:blipFill>
        <p:spPr>
          <a:xfrm>
            <a:off x="3155295" y="3060832"/>
            <a:ext cx="2622362" cy="1838713"/>
          </a:xfrm>
          <a:prstGeom prst="rect">
            <a:avLst/>
          </a:prstGeom>
        </p:spPr>
      </p:pic>
      <p:sp>
        <p:nvSpPr>
          <p:cNvPr id="33" name="Rectangle 32">
            <a:extLst>
              <a:ext uri="{FF2B5EF4-FFF2-40B4-BE49-F238E27FC236}">
                <a16:creationId xmlns:a16="http://schemas.microsoft.com/office/drawing/2014/main" id="{5A4FAC86-BDAB-4DE2-8FA2-9C357803FDB6}"/>
              </a:ext>
            </a:extLst>
          </p:cNvPr>
          <p:cNvSpPr/>
          <p:nvPr/>
        </p:nvSpPr>
        <p:spPr>
          <a:xfrm>
            <a:off x="4283203" y="3060832"/>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1" i="0" u="none" strike="noStrike" kern="1200" cap="none" spc="0" normalizeH="0" baseline="0" noProof="0" dirty="0">
                <a:ln>
                  <a:noFill/>
                </a:ln>
                <a:solidFill>
                  <a:schemeClr val="tx1"/>
                </a:solidFill>
                <a:effectLst/>
                <a:uLnTx/>
                <a:uFillTx/>
                <a:latin typeface="Calibri" panose="020F0502020204030204"/>
                <a:ea typeface="+mn-ea"/>
                <a:cs typeface="+mn-cs"/>
              </a:rPr>
              <a:t>Facebook</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7E7D9A8-0B51-4AA8-B62A-8192E1ED7889}"/>
              </a:ext>
            </a:extLst>
          </p:cNvPr>
          <p:cNvPicPr>
            <a:picLocks noChangeAspect="1"/>
          </p:cNvPicPr>
          <p:nvPr/>
        </p:nvPicPr>
        <p:blipFill rotWithShape="1">
          <a:blip r:embed="rId8"/>
          <a:srcRect l="43209" t="33322" r="43989" b="40612"/>
          <a:stretch/>
        </p:blipFill>
        <p:spPr>
          <a:xfrm>
            <a:off x="76766" y="4962119"/>
            <a:ext cx="1560777" cy="1786730"/>
          </a:xfrm>
          <a:prstGeom prst="rect">
            <a:avLst/>
          </a:prstGeom>
        </p:spPr>
      </p:pic>
      <p:sp>
        <p:nvSpPr>
          <p:cNvPr id="34" name="Rectangle 33">
            <a:extLst>
              <a:ext uri="{FF2B5EF4-FFF2-40B4-BE49-F238E27FC236}">
                <a16:creationId xmlns:a16="http://schemas.microsoft.com/office/drawing/2014/main" id="{F65D15F3-E411-4984-9E92-FC1479EBB506}"/>
              </a:ext>
            </a:extLst>
          </p:cNvPr>
          <p:cNvSpPr/>
          <p:nvPr/>
        </p:nvSpPr>
        <p:spPr>
          <a:xfrm>
            <a:off x="76765" y="4983689"/>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1" i="0" u="none" strike="noStrike" kern="1200" cap="none" spc="0" normalizeH="0" baseline="0" noProof="0" dirty="0">
                <a:ln>
                  <a:noFill/>
                </a:ln>
                <a:solidFill>
                  <a:schemeClr val="tx1"/>
                </a:solidFill>
                <a:effectLst/>
                <a:uLnTx/>
                <a:uFillTx/>
                <a:latin typeface="Calibri" panose="020F0502020204030204"/>
                <a:ea typeface="+mn-ea"/>
                <a:cs typeface="+mn-cs"/>
              </a:rPr>
              <a:t>Video Tron</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7831B39-F238-46B6-B980-DEE8EEDE9271}"/>
              </a:ext>
            </a:extLst>
          </p:cNvPr>
          <p:cNvPicPr>
            <a:picLocks noChangeAspect="1"/>
          </p:cNvPicPr>
          <p:nvPr/>
        </p:nvPicPr>
        <p:blipFill rotWithShape="1">
          <a:blip r:embed="rId9"/>
          <a:srcRect l="18806" t="14307" r="40021" b="11026"/>
          <a:stretch/>
        </p:blipFill>
        <p:spPr>
          <a:xfrm>
            <a:off x="1893558" y="4953104"/>
            <a:ext cx="2023349" cy="1789586"/>
          </a:xfrm>
          <a:prstGeom prst="rect">
            <a:avLst/>
          </a:prstGeom>
        </p:spPr>
      </p:pic>
      <p:sp>
        <p:nvSpPr>
          <p:cNvPr id="35" name="Rectangle 34">
            <a:extLst>
              <a:ext uri="{FF2B5EF4-FFF2-40B4-BE49-F238E27FC236}">
                <a16:creationId xmlns:a16="http://schemas.microsoft.com/office/drawing/2014/main" id="{E348C3A4-3867-4357-AD71-4CBF02FAA5B2}"/>
              </a:ext>
            </a:extLst>
          </p:cNvPr>
          <p:cNvSpPr/>
          <p:nvPr/>
        </p:nvSpPr>
        <p:spPr>
          <a:xfrm>
            <a:off x="2320042" y="6467953"/>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b="1" dirty="0">
                <a:solidFill>
                  <a:schemeClr val="tx1"/>
                </a:solidFill>
                <a:latin typeface="Calibri" panose="020F0502020204030204"/>
              </a:rPr>
              <a:t>Media Cetak</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36" name="Picture 35">
            <a:extLst>
              <a:ext uri="{FF2B5EF4-FFF2-40B4-BE49-F238E27FC236}">
                <a16:creationId xmlns:a16="http://schemas.microsoft.com/office/drawing/2014/main" id="{60D35ED4-772A-4072-955B-7A93753245F9}"/>
              </a:ext>
            </a:extLst>
          </p:cNvPr>
          <p:cNvPicPr>
            <a:picLocks noChangeAspect="1"/>
          </p:cNvPicPr>
          <p:nvPr/>
        </p:nvPicPr>
        <p:blipFill rotWithShape="1">
          <a:blip r:embed="rId10"/>
          <a:srcRect l="12393" t="19301"/>
          <a:stretch/>
        </p:blipFill>
        <p:spPr>
          <a:xfrm>
            <a:off x="6380146" y="1054123"/>
            <a:ext cx="5761277" cy="2671404"/>
          </a:xfrm>
          <a:prstGeom prst="rect">
            <a:avLst/>
          </a:prstGeom>
        </p:spPr>
      </p:pic>
      <p:sp>
        <p:nvSpPr>
          <p:cNvPr id="37" name="Rectangle 36">
            <a:extLst>
              <a:ext uri="{FF2B5EF4-FFF2-40B4-BE49-F238E27FC236}">
                <a16:creationId xmlns:a16="http://schemas.microsoft.com/office/drawing/2014/main" id="{E6511714-C9DE-47AD-ABB3-11C94A2F99CB}"/>
              </a:ext>
            </a:extLst>
          </p:cNvPr>
          <p:cNvSpPr/>
          <p:nvPr/>
        </p:nvSpPr>
        <p:spPr>
          <a:xfrm>
            <a:off x="10580646" y="1071126"/>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1" i="0" u="none" strike="noStrike" kern="1200" cap="none" spc="0" normalizeH="0" baseline="0" noProof="0" dirty="0">
                <a:ln>
                  <a:noFill/>
                </a:ln>
                <a:solidFill>
                  <a:schemeClr val="tx1"/>
                </a:solidFill>
                <a:effectLst/>
                <a:uLnTx/>
                <a:uFillTx/>
                <a:latin typeface="Calibri" panose="020F0502020204030204"/>
                <a:ea typeface="+mn-ea"/>
                <a:cs typeface="+mn-cs"/>
              </a:rPr>
              <a:t>Apel Fakultas</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84A3A1A-518D-4586-A9C1-3FA52AC71935}"/>
              </a:ext>
            </a:extLst>
          </p:cNvPr>
          <p:cNvPicPr>
            <a:picLocks noChangeAspect="1"/>
          </p:cNvPicPr>
          <p:nvPr/>
        </p:nvPicPr>
        <p:blipFill>
          <a:blip r:embed="rId11"/>
          <a:stretch>
            <a:fillRect/>
          </a:stretch>
        </p:blipFill>
        <p:spPr>
          <a:xfrm>
            <a:off x="6342700" y="3787910"/>
            <a:ext cx="2914898" cy="1347632"/>
          </a:xfrm>
          <a:prstGeom prst="rect">
            <a:avLst/>
          </a:prstGeom>
        </p:spPr>
      </p:pic>
      <p:pic>
        <p:nvPicPr>
          <p:cNvPr id="9" name="Picture 8">
            <a:extLst>
              <a:ext uri="{FF2B5EF4-FFF2-40B4-BE49-F238E27FC236}">
                <a16:creationId xmlns:a16="http://schemas.microsoft.com/office/drawing/2014/main" id="{D359442E-0437-4D3B-BF6A-F98F35B03F41}"/>
              </a:ext>
            </a:extLst>
          </p:cNvPr>
          <p:cNvPicPr>
            <a:picLocks noChangeAspect="1"/>
          </p:cNvPicPr>
          <p:nvPr/>
        </p:nvPicPr>
        <p:blipFill rotWithShape="1">
          <a:blip r:embed="rId12"/>
          <a:srcRect l="28407" t="37207" r="28582" b="25828"/>
          <a:stretch/>
        </p:blipFill>
        <p:spPr>
          <a:xfrm>
            <a:off x="9352402" y="3786600"/>
            <a:ext cx="2789021" cy="1347632"/>
          </a:xfrm>
          <a:prstGeom prst="rect">
            <a:avLst/>
          </a:prstGeom>
        </p:spPr>
      </p:pic>
      <p:sp>
        <p:nvSpPr>
          <p:cNvPr id="41" name="Rectangle 40">
            <a:extLst>
              <a:ext uri="{FF2B5EF4-FFF2-40B4-BE49-F238E27FC236}">
                <a16:creationId xmlns:a16="http://schemas.microsoft.com/office/drawing/2014/main" id="{0D0059CA-304A-4F79-A32B-BA1C37477E60}"/>
              </a:ext>
            </a:extLst>
          </p:cNvPr>
          <p:cNvSpPr/>
          <p:nvPr/>
        </p:nvSpPr>
        <p:spPr>
          <a:xfrm>
            <a:off x="10193313" y="3764944"/>
            <a:ext cx="1948109"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1800" b="1" i="0" u="none" strike="noStrike" kern="1200" cap="none" spc="0" normalizeH="0" baseline="0" noProof="0" dirty="0">
                <a:ln>
                  <a:noFill/>
                </a:ln>
                <a:solidFill>
                  <a:schemeClr val="tx1"/>
                </a:solidFill>
                <a:effectLst/>
                <a:uLnTx/>
                <a:uFillTx/>
                <a:latin typeface="Calibri" panose="020F0502020204030204"/>
                <a:ea typeface="+mn-ea"/>
                <a:cs typeface="+mn-cs"/>
              </a:rPr>
              <a:t>Apel Departemen</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1605709-1E1E-4159-B79B-C588376E2F30}"/>
              </a:ext>
            </a:extLst>
          </p:cNvPr>
          <p:cNvSpPr/>
          <p:nvPr/>
        </p:nvSpPr>
        <p:spPr>
          <a:xfrm>
            <a:off x="5963198" y="0"/>
            <a:ext cx="132801" cy="6857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43" name="Picture 42" descr="A picture containing indoor, table, building, kitchen&#10;&#10;Description automatically generated">
            <a:extLst>
              <a:ext uri="{FF2B5EF4-FFF2-40B4-BE49-F238E27FC236}">
                <a16:creationId xmlns:a16="http://schemas.microsoft.com/office/drawing/2014/main" id="{E7FD738F-A811-45AE-9BD7-A0485C1536BD}"/>
              </a:ext>
            </a:extLst>
          </p:cNvPr>
          <p:cNvPicPr>
            <a:picLocks noChangeAspect="1"/>
          </p:cNvPicPr>
          <p:nvPr/>
        </p:nvPicPr>
        <p:blipFill rotWithShape="1">
          <a:blip r:embed="rId13">
            <a:extLst>
              <a:ext uri="{28A0092B-C50C-407E-A947-70E740481C1C}">
                <a14:useLocalDpi xmlns:a14="http://schemas.microsoft.com/office/drawing/2010/main"/>
              </a:ext>
            </a:extLst>
          </a:blip>
          <a:srcRect b="-2"/>
          <a:stretch/>
        </p:blipFill>
        <p:spPr>
          <a:xfrm>
            <a:off x="3991623" y="5007996"/>
            <a:ext cx="1852358" cy="1763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 name="Rectangle 43">
            <a:extLst>
              <a:ext uri="{FF2B5EF4-FFF2-40B4-BE49-F238E27FC236}">
                <a16:creationId xmlns:a16="http://schemas.microsoft.com/office/drawing/2014/main" id="{369E2312-8290-4430-927C-E9246CA3038D}"/>
              </a:ext>
            </a:extLst>
          </p:cNvPr>
          <p:cNvSpPr/>
          <p:nvPr/>
        </p:nvSpPr>
        <p:spPr>
          <a:xfrm>
            <a:off x="4369077" y="4951496"/>
            <a:ext cx="1560777" cy="3032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d-ID" b="1" dirty="0">
                <a:solidFill>
                  <a:schemeClr val="tx1"/>
                </a:solidFill>
                <a:latin typeface="Calibri" panose="020F0502020204030204"/>
              </a:rPr>
              <a:t>Banner</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450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DA5EB56-079A-4D9B-B8A9-79446A8494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19" y="0"/>
            <a:ext cx="12186781" cy="6352674"/>
          </a:xfrm>
          <a:prstGeom prst="rect">
            <a:avLst/>
          </a:prstGeom>
        </p:spPr>
      </p:pic>
      <p:sp>
        <p:nvSpPr>
          <p:cNvPr id="6" name="Rectangle 5">
            <a:extLst>
              <a:ext uri="{FF2B5EF4-FFF2-40B4-BE49-F238E27FC236}">
                <a16:creationId xmlns:a16="http://schemas.microsoft.com/office/drawing/2014/main" id="{4F3F7E65-7D81-40C8-8E79-8F88485DAB3F}"/>
              </a:ext>
            </a:extLst>
          </p:cNvPr>
          <p:cNvSpPr/>
          <p:nvPr/>
        </p:nvSpPr>
        <p:spPr>
          <a:xfrm>
            <a:off x="0" y="5550568"/>
            <a:ext cx="6096000" cy="130743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EEBE2D08-7723-4B31-AFA9-B08C1E7FF6FB}"/>
              </a:ext>
            </a:extLst>
          </p:cNvPr>
          <p:cNvSpPr/>
          <p:nvPr/>
        </p:nvSpPr>
        <p:spPr>
          <a:xfrm>
            <a:off x="2422358" y="5550568"/>
            <a:ext cx="9769642" cy="13074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a:extLst>
              <a:ext uri="{FF2B5EF4-FFF2-40B4-BE49-F238E27FC236}">
                <a16:creationId xmlns:a16="http://schemas.microsoft.com/office/drawing/2014/main" id="{691451B0-4267-4F52-90AA-68861956B0B5}"/>
              </a:ext>
            </a:extLst>
          </p:cNvPr>
          <p:cNvSpPr txBox="1"/>
          <p:nvPr/>
        </p:nvSpPr>
        <p:spPr>
          <a:xfrm>
            <a:off x="2588422" y="5743074"/>
            <a:ext cx="9192127" cy="584775"/>
          </a:xfrm>
          <a:prstGeom prst="rect">
            <a:avLst/>
          </a:prstGeom>
          <a:noFill/>
        </p:spPr>
        <p:txBody>
          <a:bodyPr wrap="square" rtlCol="0">
            <a:spAutoFit/>
          </a:bodyPr>
          <a:lstStyle/>
          <a:p>
            <a:r>
              <a:rPr lang="id-ID" sz="3200" b="1" dirty="0">
                <a:latin typeface="Arial" panose="020B0604020202020204" pitchFamily="34" charset="0"/>
                <a:cs typeface="Arial" panose="020B0604020202020204" pitchFamily="34" charset="0"/>
              </a:rPr>
              <a:t>CAPAIAN DAN INOVASI 6 AREA PENGUNGKIT</a:t>
            </a:r>
          </a:p>
        </p:txBody>
      </p:sp>
      <p:grpSp>
        <p:nvGrpSpPr>
          <p:cNvPr id="14" name="Group 13">
            <a:extLst>
              <a:ext uri="{FF2B5EF4-FFF2-40B4-BE49-F238E27FC236}">
                <a16:creationId xmlns:a16="http://schemas.microsoft.com/office/drawing/2014/main" id="{AA15769C-1113-481D-A7F8-A36597E9C94E}"/>
              </a:ext>
            </a:extLst>
          </p:cNvPr>
          <p:cNvGrpSpPr/>
          <p:nvPr/>
        </p:nvGrpSpPr>
        <p:grpSpPr>
          <a:xfrm>
            <a:off x="5219" y="103309"/>
            <a:ext cx="6124794" cy="708504"/>
            <a:chOff x="0" y="-10020"/>
            <a:chExt cx="4000496" cy="438648"/>
          </a:xfrm>
        </p:grpSpPr>
        <p:pic>
          <p:nvPicPr>
            <p:cNvPr id="15" name="Picture 14" descr="Undip Excelent Researh Univ.jpg">
              <a:extLst>
                <a:ext uri="{FF2B5EF4-FFF2-40B4-BE49-F238E27FC236}">
                  <a16:creationId xmlns:a16="http://schemas.microsoft.com/office/drawing/2014/main" id="{BDC25F6D-C6E8-4F93-BA6D-A2475199B11A}"/>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0" y="0"/>
              <a:ext cx="1732577" cy="405862"/>
            </a:xfrm>
            <a:prstGeom prst="rect">
              <a:avLst/>
            </a:prstGeom>
          </p:spPr>
        </p:pic>
        <p:pic>
          <p:nvPicPr>
            <p:cNvPr id="16" name="Picture 4" descr="Hasil gambar untuk aun logo">
              <a:extLst>
                <a:ext uri="{FF2B5EF4-FFF2-40B4-BE49-F238E27FC236}">
                  <a16:creationId xmlns:a16="http://schemas.microsoft.com/office/drawing/2014/main" id="{E28C6D8C-6E35-4D6E-BB58-ACC3DC33F076}"/>
                </a:ext>
              </a:extLst>
            </p:cNvPr>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2714612" y="0"/>
              <a:ext cx="911078" cy="428610"/>
            </a:xfrm>
            <a:prstGeom prst="rect">
              <a:avLst/>
            </a:prstGeom>
            <a:noFill/>
          </p:spPr>
        </p:pic>
        <p:pic>
          <p:nvPicPr>
            <p:cNvPr id="17" name="Picture 2" descr="Hasil gambar untuk iabee logo">
              <a:extLst>
                <a:ext uri="{FF2B5EF4-FFF2-40B4-BE49-F238E27FC236}">
                  <a16:creationId xmlns:a16="http://schemas.microsoft.com/office/drawing/2014/main" id="{B0A95FC7-BF62-47C9-96A9-E8284EA4F22E}"/>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85984" y="0"/>
              <a:ext cx="408759" cy="428610"/>
            </a:xfrm>
            <a:prstGeom prst="rect">
              <a:avLst/>
            </a:prstGeom>
            <a:noFill/>
          </p:spPr>
        </p:pic>
        <p:pic>
          <p:nvPicPr>
            <p:cNvPr id="18" name="Picture 4" descr="Hasil gambar untuk ban-pt logo">
              <a:extLst>
                <a:ext uri="{FF2B5EF4-FFF2-40B4-BE49-F238E27FC236}">
                  <a16:creationId xmlns:a16="http://schemas.microsoft.com/office/drawing/2014/main" id="{94AB335F-5770-4D70-9F11-0723FB163B95}"/>
                </a:ext>
              </a:extLst>
            </p:cNvPr>
            <p:cNvPicPr>
              <a:picLocks noChangeAspect="1" noChangeArrowheads="1"/>
            </p:cNvPicPr>
            <p:nvPr/>
          </p:nvPicPr>
          <p:blipFill>
            <a:blip r:embed="rId6" cstate="print"/>
            <a:srcRect/>
            <a:stretch>
              <a:fillRect/>
            </a:stretch>
          </p:blipFill>
          <p:spPr bwMode="auto">
            <a:xfrm>
              <a:off x="1785918" y="-10020"/>
              <a:ext cx="500066" cy="430057"/>
            </a:xfrm>
            <a:prstGeom prst="rect">
              <a:avLst/>
            </a:prstGeom>
            <a:noFill/>
          </p:spPr>
        </p:pic>
        <p:pic>
          <p:nvPicPr>
            <p:cNvPr id="19" name="Picture 8" descr="Gambar terkait">
              <a:extLst>
                <a:ext uri="{FF2B5EF4-FFF2-40B4-BE49-F238E27FC236}">
                  <a16:creationId xmlns:a16="http://schemas.microsoft.com/office/drawing/2014/main" id="{6B369EF3-8D75-4912-A14A-6681B2DE5689}"/>
                </a:ext>
              </a:extLst>
            </p:cNvP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571868" y="0"/>
              <a:ext cx="428628" cy="428628"/>
            </a:xfrm>
            <a:prstGeom prst="rect">
              <a:avLst/>
            </a:prstGeom>
            <a:noFill/>
          </p:spPr>
        </p:pic>
      </p:grpSp>
    </p:spTree>
    <p:extLst>
      <p:ext uri="{BB962C8B-B14F-4D97-AF65-F5344CB8AC3E}">
        <p14:creationId xmlns:p14="http://schemas.microsoft.com/office/powerpoint/2010/main" val="419713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ver and End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1345</Words>
  <Application>Microsoft Office PowerPoint</Application>
  <PresentationFormat>Widescreen</PresentationFormat>
  <Paragraphs>219</Paragraphs>
  <Slides>19</Slides>
  <Notes>1</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19</vt:i4>
      </vt:variant>
    </vt:vector>
  </HeadingPairs>
  <TitlesOfParts>
    <vt:vector size="30" baseType="lpstr">
      <vt:lpstr>Arial</vt:lpstr>
      <vt:lpstr>Arial </vt:lpstr>
      <vt:lpstr>Calibri</vt:lpstr>
      <vt:lpstr>Calibri Light</vt:lpstr>
      <vt:lpstr>Office Theme</vt:lpstr>
      <vt:lpstr>3_Office Theme</vt:lpstr>
      <vt:lpstr>5_Office Theme</vt:lpstr>
      <vt:lpstr>6_Office Theme</vt:lpstr>
      <vt:lpstr>Cover and End Slide Master</vt:lpstr>
      <vt:lpstr>1_Office Theme</vt:lpstr>
      <vt:lpstr>2_Office Theme</vt:lpstr>
      <vt:lpstr>PowerPoint Presentation</vt:lpstr>
      <vt:lpstr>PowerPoint Presentation</vt:lpstr>
      <vt:lpstr>PowerPoint Presentation</vt:lpstr>
      <vt:lpstr>Prestasi Fakultas Teknik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TEKNIIK... JAYA!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Siswo Sumardiono</dc:creator>
  <cp:lastModifiedBy>Siswo Sumardiono</cp:lastModifiedBy>
  <cp:revision>1</cp:revision>
  <dcterms:created xsi:type="dcterms:W3CDTF">2020-10-21T09:44:09Z</dcterms:created>
  <dcterms:modified xsi:type="dcterms:W3CDTF">2020-10-21T09:46:26Z</dcterms:modified>
</cp:coreProperties>
</file>